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2" r:id="rId4"/>
    <p:sldId id="267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893" autoAdjust="0"/>
    <p:restoredTop sz="94660"/>
  </p:normalViewPr>
  <p:slideViewPr>
    <p:cSldViewPr>
      <p:cViewPr varScale="1">
        <p:scale>
          <a:sx n="58" d="100"/>
          <a:sy n="58" d="100"/>
        </p:scale>
        <p:origin x="-72" y="-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425387"/>
            <a:ext cx="7772400" cy="130464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2983473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34785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70833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87315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580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19749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137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34201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74577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01.05.2020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9138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17676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01.05.2020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6480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9867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822326"/>
            <a:ext cx="80077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2147889"/>
            <a:ext cx="7886700" cy="40290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01.05.2020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4110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cap="none" spc="0">
          <a:ln w="6600">
            <a:solidFill>
              <a:schemeClr val="bg1"/>
            </a:solidFill>
            <a:prstDash val="solid"/>
          </a:ln>
          <a:solidFill>
            <a:schemeClr val="bg1"/>
          </a:solidFill>
          <a:effectLst>
            <a:outerShdw dist="38100" dir="2700000" algn="tl" rotWithShape="0">
              <a:srgbClr val="684139"/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8864" y="476672"/>
            <a:ext cx="8229600" cy="114300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Запоминай !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5128" y="1844824"/>
            <a:ext cx="8229600" cy="3993307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ru-RU" i="1" u="sng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 прошедшего времени глагола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показывает, что </a:t>
            </a:r>
            <a:r>
              <a:rPr lang="ru-RU" i="1" u="sng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действие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происходит или произошло </a:t>
            </a:r>
            <a:r>
              <a:rPr lang="ru-RU" i="1" u="sng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момента речи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(до того, как о нем заговорили)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9479" l="0" r="100000">
                        <a14:backgroundMark x1="27481" y1="5208" x2="10687" y2="41667"/>
                        <a14:backgroundMark x1="9160" y1="52083" x2="9542" y2="76563"/>
                        <a14:backgroundMark x1="11450" y1="80729" x2="36260" y2="98958"/>
                        <a14:backgroundMark x1="77099" y1="95833" x2="93893" y2="72917"/>
                        <a14:backgroundMark x1="93511" y1="71875" x2="90076" y2="24479"/>
                        <a14:backgroundMark x1="90076" y1="24479" x2="66031" y2="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5051899"/>
            <a:ext cx="1512168" cy="1108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4509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007724" cy="1325563"/>
          </a:xfrm>
        </p:spPr>
        <p:txBody>
          <a:bodyPr/>
          <a:lstStyle/>
          <a:p>
            <a:pPr algn="ctr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Запоминай !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20506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Приметой прошедшего времени глагола является </a:t>
            </a:r>
            <a:r>
              <a:rPr lang="ru-RU" i="1" u="sng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суффикс –Л–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который так и называют суффикс </a:t>
            </a:r>
            <a:r>
              <a:rPr lang="ru-RU" i="1" u="sng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прошедшего времени глагола.</a:t>
            </a:r>
          </a:p>
          <a:p>
            <a:pPr marL="0" indent="0">
              <a:lnSpc>
                <a:spcPct val="150000"/>
              </a:lnSpc>
              <a:buNone/>
            </a:pPr>
            <a:endParaRPr lang="ru-RU" i="1" u="sng" dirty="0" smtClean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Тая</a:t>
            </a:r>
            <a:r>
              <a:rPr lang="ru-RU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бега</a:t>
            </a:r>
            <a:r>
              <a:rPr lang="ru-RU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</a:t>
            </a:r>
            <a:r>
              <a:rPr lang="ru-RU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чита</a:t>
            </a:r>
            <a:r>
              <a:rPr lang="ru-RU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endParaRPr lang="ru-RU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ru-RU" i="1" u="sng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9" name="Группа 8"/>
          <p:cNvGrpSpPr/>
          <p:nvPr/>
        </p:nvGrpSpPr>
        <p:grpSpPr>
          <a:xfrm>
            <a:off x="2123728" y="2488404"/>
            <a:ext cx="445041" cy="220516"/>
            <a:chOff x="3131840" y="5013176"/>
            <a:chExt cx="445041" cy="220516"/>
          </a:xfrm>
        </p:grpSpPr>
        <p:cxnSp>
          <p:nvCxnSpPr>
            <p:cNvPr id="7" name="Прямая соединительная линия 6"/>
            <p:cNvCxnSpPr/>
            <p:nvPr/>
          </p:nvCxnSpPr>
          <p:spPr>
            <a:xfrm flipV="1">
              <a:off x="3131840" y="5013176"/>
              <a:ext cx="216024" cy="216024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 flipH="1" flipV="1">
              <a:off x="3360857" y="5017668"/>
              <a:ext cx="216024" cy="216024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131840" y="4756919"/>
            <a:ext cx="432047" cy="2562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0957" y="4756919"/>
            <a:ext cx="433387" cy="255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741" y="4756919"/>
            <a:ext cx="433387" cy="255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4756919"/>
            <a:ext cx="433387" cy="255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03599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41" t="26471" r="62381" b="65441"/>
          <a:stretch/>
        </p:blipFill>
        <p:spPr bwMode="auto">
          <a:xfrm>
            <a:off x="663091" y="975934"/>
            <a:ext cx="7565101" cy="11399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86" t="37316" r="58681" b="39522"/>
          <a:stretch/>
        </p:blipFill>
        <p:spPr bwMode="auto">
          <a:xfrm>
            <a:off x="251520" y="2780928"/>
            <a:ext cx="8388245" cy="2872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87657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1" r="1390"/>
          <a:stretch/>
        </p:blipFill>
        <p:spPr bwMode="auto">
          <a:xfrm>
            <a:off x="2267743" y="548680"/>
            <a:ext cx="6192687" cy="4320480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3742326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chitelnica-i-shkolnaya-doska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uchitelnica-i-shkolnaya-doska</Template>
  <TotalTime>72</TotalTime>
  <Words>53</Words>
  <Application>Microsoft Office PowerPoint</Application>
  <PresentationFormat>Экран (4:3)</PresentationFormat>
  <Paragraphs>6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uchitelnica-i-shkolnaya-doska</vt:lpstr>
      <vt:lpstr>Запоминай !</vt:lpstr>
      <vt:lpstr>Запоминай !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вале</dc:creator>
  <cp:lastModifiedBy>вале</cp:lastModifiedBy>
  <cp:revision>10</cp:revision>
  <dcterms:created xsi:type="dcterms:W3CDTF">2020-04-23T11:30:40Z</dcterms:created>
  <dcterms:modified xsi:type="dcterms:W3CDTF">2020-04-30T18:11:24Z</dcterms:modified>
</cp:coreProperties>
</file>