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6"/>
  </p:notesMasterIdLst>
  <p:handoutMasterIdLst>
    <p:handoutMasterId r:id="rId7"/>
  </p:handoutMasterIdLst>
  <p:sldIdLst>
    <p:sldId id="314" r:id="rId2"/>
    <p:sldId id="320" r:id="rId3"/>
    <p:sldId id="310" r:id="rId4"/>
    <p:sldId id="321" r:id="rId5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074"/>
    <a:srgbClr val="04374A"/>
    <a:srgbClr val="3399F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2" autoAdjust="0"/>
    <p:restoredTop sz="84381" autoAdjust="0"/>
  </p:normalViewPr>
  <p:slideViewPr>
    <p:cSldViewPr>
      <p:cViewPr>
        <p:scale>
          <a:sx n="50" d="100"/>
          <a:sy n="50" d="100"/>
        </p:scale>
        <p:origin x="-24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Сегодня</a:t>
            </a:r>
            <a:r>
              <a:rPr lang="ru-RU" baseline="0" dirty="0" smtClean="0"/>
              <a:t> мы разберем уже прочитанную вами, очень глубокую по смыслу сказку </a:t>
            </a:r>
            <a:r>
              <a:rPr lang="ru-RU" baseline="0" dirty="0" err="1" smtClean="0"/>
              <a:t>Ханс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Кристиан</a:t>
            </a:r>
            <a:r>
              <a:rPr lang="ru-RU" baseline="0" dirty="0" smtClean="0"/>
              <a:t> Андерсона «Гадкий утенок».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2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384" y="0"/>
            <a:ext cx="651723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384" y="0"/>
            <a:ext cx="651723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hlinkClick r:id="rId16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pic>
        <p:nvPicPr>
          <p:cNvPr id="8" name="Рисунок 7">
            <a:hlinkClick r:id="rId16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649" r:id="rId12"/>
    <p:sldLayoutId id="214748365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Андерсон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«Гадкий утёнок»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78" y="2037544"/>
            <a:ext cx="3307582" cy="44157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8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496944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Обратимся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словарю  Ожегов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3581" y="1412776"/>
            <a:ext cx="7956376" cy="93610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Гадкий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плохой, мерзкий; вызывающий отвращение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160240" cy="285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2132630" cy="285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01" y="332656"/>
            <a:ext cx="2132260" cy="284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160240" cy="294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/>
        </p:blipFill>
        <p:spPr bwMode="auto">
          <a:xfrm>
            <a:off x="3275856" y="3429000"/>
            <a:ext cx="2132630" cy="294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01" y="3429000"/>
            <a:ext cx="2345939" cy="299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12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2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5cbe74be25405bdd8bdc2247df12f78d9957"/>
</p:tagLst>
</file>

<file path=ppt/theme/theme1.xml><?xml version="1.0" encoding="utf-8"?>
<a:theme xmlns:a="http://schemas.openxmlformats.org/drawingml/2006/main" name="mir-znaniy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mir-znaniy</Template>
  <TotalTime>2985</TotalTime>
  <Words>42</Words>
  <Application>Microsoft Office PowerPoint</Application>
  <PresentationFormat>Экран (4:3)</PresentationFormat>
  <Paragraphs>6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mir-znaniy</vt:lpstr>
      <vt:lpstr>Ханс Кристиан Андерсон «Гадкий утёнок»</vt:lpstr>
      <vt:lpstr>Обратимся к словарю  Ожегов С. И.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обучение для детей</dc:title>
  <dc:creator>obstinate</dc:creator>
  <dc:description>Шаблон презентации с сайта https://presentation-creation.ru/</dc:description>
  <cp:lastModifiedBy>вале</cp:lastModifiedBy>
  <cp:revision>1072</cp:revision>
  <dcterms:created xsi:type="dcterms:W3CDTF">2018-02-25T09:09:03Z</dcterms:created>
  <dcterms:modified xsi:type="dcterms:W3CDTF">2020-05-18T09:02:07Z</dcterms:modified>
</cp:coreProperties>
</file>