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30" d="100"/>
          <a:sy n="30" d="100"/>
        </p:scale>
        <p:origin x="-11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564904"/>
            <a:ext cx="8928992" cy="108012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dirty="0" smtClean="0">
                <a:latin typeface="Monotype Corsiva" pitchFamily="66" charset="0"/>
                <a:cs typeface="Mongolian Baiti" pitchFamily="66" charset="0"/>
              </a:rPr>
              <a:t>Портрет</a:t>
            </a:r>
            <a:endParaRPr lang="ru-RU" sz="13800" dirty="0">
              <a:latin typeface="Monotype Corsiva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Портрет М.Я . Симонович. Девушка, освещенная солнцем.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146750" cy="3457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ортрет </a:t>
            </a:r>
            <a:r>
              <a:rPr lang="ru-RU" dirty="0"/>
              <a:t>В.А. Серова «Мика Морозов»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176464" cy="365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3204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Нарисовать овал лица.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Разделить лицо на три части и провести вертикальную ось.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Нарисовать шею и уши.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Наметить брови, глаза, нос, губы.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Прорисовать брови, глаза, нос, губы и волосы.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36083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к нарисовать портрет карандашом? Пошаговая инструкция. Как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3"/>
            <a:ext cx="6768751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6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7" y="1412776"/>
            <a:ext cx="2376264" cy="331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5476"/>
            <a:ext cx="2704995" cy="276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23" y="3501008"/>
            <a:ext cx="2704995" cy="2704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718477" cy="331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Портрет – жанр изобразительного искусства с изображением одного человека или группы людей. Кроме внешнего, индивидуального сходства художники стремятся в портрете передать характер человека, его духовный мир.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head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2734606" cy="3202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143248"/>
            <a:ext cx="2643206" cy="3304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509725_1320733715.jpg"/>
          <p:cNvPicPr>
            <a:picLocks noChangeAspect="1"/>
          </p:cNvPicPr>
          <p:nvPr/>
        </p:nvPicPr>
        <p:blipFill>
          <a:blip r:embed="rId4"/>
          <a:srcRect l="21933"/>
          <a:stretch>
            <a:fillRect/>
          </a:stretch>
        </p:blipFill>
        <p:spPr>
          <a:xfrm>
            <a:off x="3357554" y="1857364"/>
            <a:ext cx="2571768" cy="3567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400050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57214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Профиль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242886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Полуоборот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</a:t>
            </a:r>
            <a:r>
              <a:rPr lang="ru-RU" dirty="0" smtClean="0">
                <a:effectLst/>
              </a:rPr>
              <a:t>зображение </a:t>
            </a:r>
            <a:r>
              <a:rPr lang="ru-RU" dirty="0">
                <a:effectLst/>
              </a:rPr>
              <a:t>человека на стенах пещеры первобытным человеком.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112228" cy="3775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Е</a:t>
            </a:r>
            <a:r>
              <a:rPr lang="ru-RU" dirty="0" smtClean="0">
                <a:effectLst/>
              </a:rPr>
              <a:t>гипетские </a:t>
            </a:r>
            <a:r>
              <a:rPr lang="ru-RU" dirty="0">
                <a:effectLst/>
              </a:rPr>
              <a:t>скульптуры фараонов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3239690" cy="431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4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Ф</a:t>
            </a:r>
            <a:r>
              <a:rPr lang="ru-RU" dirty="0" err="1" smtClean="0">
                <a:effectLst/>
              </a:rPr>
              <a:t>аюмские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портреты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19" y="1989138"/>
            <a:ext cx="3724861" cy="431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Арчимбольдески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657998" cy="3099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2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Портрет В. Мамонтовой. Девочка с персиками.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34" y="1989138"/>
            <a:ext cx="3839032" cy="431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niy-kollag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shkolniy-kollag</Template>
  <TotalTime>144</TotalTime>
  <Words>117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shkolniy-kollag</vt:lpstr>
      <vt:lpstr>Портрет</vt:lpstr>
      <vt:lpstr>Презентация PowerPoint</vt:lpstr>
      <vt:lpstr>Портрет</vt:lpstr>
      <vt:lpstr>Презентация PowerPoint</vt:lpstr>
      <vt:lpstr>Изображение человека на стенах пещеры первобытным человеком.</vt:lpstr>
      <vt:lpstr>Египетские скульптуры фараонов</vt:lpstr>
      <vt:lpstr>Фаюмские портреты</vt:lpstr>
      <vt:lpstr>Арчимбольдески </vt:lpstr>
      <vt:lpstr>Портрет В. Мамонтовой. Девочка с персиками.</vt:lpstr>
      <vt:lpstr>Портрет М.Я . Симонович. Девушка, освещенная солнцем.</vt:lpstr>
      <vt:lpstr>Портрет В.А. Серова «Мика Морозов»</vt:lpstr>
      <vt:lpstr>Алгоритм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</dc:title>
  <dc:creator>Henriette</dc:creator>
  <cp:lastModifiedBy>вале</cp:lastModifiedBy>
  <cp:revision>15</cp:revision>
  <dcterms:created xsi:type="dcterms:W3CDTF">2016-03-11T10:46:20Z</dcterms:created>
  <dcterms:modified xsi:type="dcterms:W3CDTF">2020-04-27T16:47:27Z</dcterms:modified>
</cp:coreProperties>
</file>