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9" r:id="rId13"/>
    <p:sldId id="267" r:id="rId14"/>
    <p:sldId id="268" r:id="rId15"/>
    <p:sldId id="271" r:id="rId16"/>
    <p:sldId id="272" r:id="rId17"/>
    <p:sldId id="270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6289A-4157-4B8D-8C0C-74E869A19B2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D8B44-5904-4F9F-87A6-81680C794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4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Германию, Австрию, Швейцарию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D8B44-5904-4F9F-87A6-81680C7949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60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04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3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76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4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66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2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9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4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2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7322250" cy="436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58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Государственный флаг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Австрии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44824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1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Столица Австрии Вена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988840"/>
            <a:ext cx="64350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3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19877" r="40551" b="28279"/>
          <a:stretch/>
        </p:blipFill>
        <p:spPr bwMode="auto">
          <a:xfrm>
            <a:off x="683568" y="2204864"/>
            <a:ext cx="7416824" cy="430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Иоганн Штраус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4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Собор Святого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Стефана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2132856"/>
            <a:ext cx="6199430" cy="40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19467" r="40256" b="28689"/>
          <a:stretch/>
        </p:blipFill>
        <p:spPr bwMode="auto">
          <a:xfrm>
            <a:off x="251520" y="2065954"/>
            <a:ext cx="6912768" cy="393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6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20287" r="40550" b="30158"/>
          <a:stretch/>
        </p:blipFill>
        <p:spPr bwMode="auto">
          <a:xfrm>
            <a:off x="539552" y="2060848"/>
            <a:ext cx="764072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Швейцария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2" name="Picture 2" descr="Швейцария, Альпы | Пикаб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54" y="1844824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Флаг Швейцарии: фото и картинки флага Switzerland в форме квадрат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638431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9307" y="260648"/>
            <a:ext cx="46917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Государственный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флаг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Швейцарии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3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7520940" cy="54864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Столицей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Швейцарии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является 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город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Берн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410" name="Picture 2" descr="Берн (Швейцария) - все о городе, достопримечательности и фото Бер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158524" cy="43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Барри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434" name="Picture 2" descr="Собака которая спасает людей из воды: сенбернар спасатель в гор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7419358" cy="444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центре Европы мы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посетим: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r="22142"/>
          <a:stretch/>
        </p:blipFill>
        <p:spPr bwMode="auto">
          <a:xfrm>
            <a:off x="2307771" y="1700808"/>
            <a:ext cx="449943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72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чему Швейцария? - зачем стоит ехать в Швейцарию - путеводите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5" y="2492896"/>
            <a:ext cx="8244408" cy="35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332656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Швейцарский Банк</a:t>
            </a:r>
          </a:p>
        </p:txBody>
      </p:sp>
      <p:pic>
        <p:nvPicPr>
          <p:cNvPr id="20482" name="Picture 2" descr="Национальный банк Швейцарии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34768"/>
            <a:ext cx="5721607" cy="45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" y="18864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Германия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44824"/>
            <a:ext cx="65752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3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8864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Столица Германии Берлин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" y="1671734"/>
            <a:ext cx="3599978" cy="21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3672408" cy="244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Берлин – путеводитель по городу, что посмотреть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" y="4005065"/>
            <a:ext cx="3664092" cy="24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Как власти Берлина помогают предпринимателям выжить в период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43" y="1741916"/>
            <a:ext cx="3672408" cy="204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332656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Берлинский зоопарк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3" y="4165294"/>
            <a:ext cx="3563480" cy="236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Блог Павла Аксенова. Берлинский зоопарк (Zoologischer Garten Berlin). Фото oilslo -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29" y="4182313"/>
            <a:ext cx="4269473" cy="22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Блог Павла Аксенова. Берлинский зоопарк (Zoologischer Garten Berlin). Фото katatonia82 - Deposit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29" y="1700808"/>
            <a:ext cx="429047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Блог Павла Аксенова. Берлинский зоопарк (Zoologischer Garten Berlin). Фото elenstudio - Deposit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8" y="1700808"/>
            <a:ext cx="359834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480720" cy="473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6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Кёльн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6408712" cy="48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5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332656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Иоганн Себастьян Бах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7511908" cy="438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7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Австрия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988840"/>
            <a:ext cx="58864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1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39</Words>
  <Application>Microsoft Office PowerPoint</Application>
  <PresentationFormat>Экран (4:3)</PresentationFormat>
  <Paragraphs>19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В центре Европы мы  посетим:</vt:lpstr>
      <vt:lpstr>Германия</vt:lpstr>
      <vt:lpstr>Столица Германии Берлин</vt:lpstr>
      <vt:lpstr>Берлинский зоопарк</vt:lpstr>
      <vt:lpstr>Презентация PowerPoint</vt:lpstr>
      <vt:lpstr>Кёльн</vt:lpstr>
      <vt:lpstr>Иоганн Себастьян Бах</vt:lpstr>
      <vt:lpstr>Австрия </vt:lpstr>
      <vt:lpstr>Государственный флаг  Австрии</vt:lpstr>
      <vt:lpstr>Столица Австрии Вена</vt:lpstr>
      <vt:lpstr>Иоганн Штраус </vt:lpstr>
      <vt:lpstr>Собор Святого Стефана</vt:lpstr>
      <vt:lpstr>Презентация PowerPoint</vt:lpstr>
      <vt:lpstr>Презентация PowerPoint</vt:lpstr>
      <vt:lpstr>Швейцария</vt:lpstr>
      <vt:lpstr>Презентация PowerPoint</vt:lpstr>
      <vt:lpstr>Столицей Швейцарии является город Берн</vt:lpstr>
      <vt:lpstr>Барри</vt:lpstr>
      <vt:lpstr>Презентация PowerPoint</vt:lpstr>
      <vt:lpstr>Швейцарский Банк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Окружающий мир 3 «б» класс</dc:title>
  <dc:creator>вале</dc:creator>
  <cp:lastModifiedBy>вале</cp:lastModifiedBy>
  <cp:revision>16</cp:revision>
  <dcterms:created xsi:type="dcterms:W3CDTF">2020-04-23T08:16:34Z</dcterms:created>
  <dcterms:modified xsi:type="dcterms:W3CDTF">2020-04-30T17:18:23Z</dcterms:modified>
</cp:coreProperties>
</file>