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97" r:id="rId2"/>
    <p:sldId id="309" r:id="rId3"/>
    <p:sldId id="298" r:id="rId4"/>
    <p:sldId id="308" r:id="rId5"/>
    <p:sldId id="300" r:id="rId6"/>
  </p:sldIdLst>
  <p:sldSz cx="9144000" cy="6858000" type="screen4x3"/>
  <p:notesSz cx="6858000" cy="9144000"/>
  <p:custDataLst>
    <p:tags r:id="rId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074"/>
    <a:srgbClr val="04374A"/>
    <a:srgbClr val="3399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2" autoAdjust="0"/>
    <p:restoredTop sz="88510" autoAdjust="0"/>
  </p:normalViewPr>
  <p:slideViewPr>
    <p:cSldViewPr>
      <p:cViewPr>
        <p:scale>
          <a:sx n="40" d="100"/>
          <a:sy n="40" d="100"/>
        </p:scale>
        <p:origin x="-54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8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Произведение.</a:t>
            </a:r>
            <a:r>
              <a:rPr lang="ru-RU" baseline="0" dirty="0" smtClean="0"/>
              <a:t> С которым мы сегодня познакомимся ……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8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3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616624"/>
            <a:ext cx="8640960" cy="112474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3384" y="0"/>
            <a:ext cx="6517232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98884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34356"/>
            <a:ext cx="6912768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356"/>
            <a:ext cx="6912768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  <p:pic>
        <p:nvPicPr>
          <p:cNvPr id="8" name="Рисунок 7">
            <a:hlinkClick r:id="rId16"/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Догадайтесь, о каком писателе идет речь?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772816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Климентов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2708920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</a:rPr>
              <a:t>г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ород Воронеж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7386" y="3645024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10 детей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7386" y="4581128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старший в семье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96136" y="1772816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омощник машиниста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96136" y="2708920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</a:rPr>
              <a:t>л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итейщик труб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96136" y="3645024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военный корреспондент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96136" y="4581128"/>
            <a:ext cx="316835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роизведения для взрослых и детей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9552" y="5733256"/>
            <a:ext cx="7848872" cy="79208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66" y="2266950"/>
            <a:ext cx="2136154" cy="25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5" y="5647493"/>
            <a:ext cx="81629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23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Расшифруйте название рассказа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1659" y="3166900"/>
            <a:ext cx="6408712" cy="1584176"/>
          </a:xfr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мама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21659" y="3140968"/>
            <a:ext cx="640871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66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Амам ещё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9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.П. Платонов «Еще мама»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32" y="2624533"/>
            <a:ext cx="5543493" cy="31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5" y="2552525"/>
            <a:ext cx="2806959" cy="332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3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064896" cy="2448272"/>
          </a:xfr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</a:rPr>
              <a:t>Чтение тихо и умеренно:</a:t>
            </a:r>
            <a:br>
              <a:rPr lang="ru-RU" u="sng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Арка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арца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арла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- арча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Арта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арда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арча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аржа</a:t>
            </a:r>
            <a:endParaRPr lang="ru-RU" sz="49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3717032"/>
            <a:ext cx="8064896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</a:rPr>
              <a:t>Чтение громко и уверенно:</a:t>
            </a:r>
            <a:br>
              <a:rPr lang="ru-RU" u="sng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гарь –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парь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– жарь</a:t>
            </a:r>
          </a:p>
          <a:p>
            <a:r>
              <a:rPr lang="ru-RU" sz="4900" dirty="0">
                <a:solidFill>
                  <a:schemeClr val="accent6">
                    <a:lumMod val="50000"/>
                  </a:schemeClr>
                </a:solidFill>
                <a:effectLst/>
              </a:rPr>
              <a:t>д</a:t>
            </a:r>
            <a:r>
              <a:rPr lang="ru-RU" sz="49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верь – зверь - червь</a:t>
            </a:r>
            <a:endParaRPr lang="ru-RU" sz="49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81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7697950" cy="13366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А.П. Платонов «Еще мама», страница учебника 137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7982"/>
            <a:ext cx="2271296" cy="292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41284"/>
            <a:ext cx="2271296" cy="292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11" y="1714769"/>
            <a:ext cx="2232248" cy="29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14" y="3702602"/>
            <a:ext cx="2281556" cy="29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5213379"/>
            <a:ext cx="1245456" cy="124545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02600"/>
            <a:ext cx="2061244" cy="293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5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5cbe74be25405bdd8bdc2247df12f78d9957"/>
</p:tagLst>
</file>

<file path=ppt/theme/theme1.xml><?xml version="1.0" encoding="utf-8"?>
<a:theme xmlns:a="http://schemas.openxmlformats.org/drawingml/2006/main" name="shkola-budushego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shkola-budushego</Template>
  <TotalTime>2914</TotalTime>
  <Words>74</Words>
  <Application>Microsoft Office PowerPoint</Application>
  <PresentationFormat>Экран (4:3)</PresentationFormat>
  <Paragraphs>22</Paragraphs>
  <Slides>5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shkola-budushego</vt:lpstr>
      <vt:lpstr>Догадайтесь, о каком писателе идет речь?</vt:lpstr>
      <vt:lpstr>Расшифруйте название рассказа</vt:lpstr>
      <vt:lpstr>А.П. Платонов «Еще мама»</vt:lpstr>
      <vt:lpstr>Чтение тихо и умеренно: Арка - арца арла - арча Арта - арда арча - аржа</vt:lpstr>
      <vt:lpstr>А.П. Платонов «Еще мама», страница учебника 137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обучение для детей</dc:title>
  <dc:creator>obstinate</dc:creator>
  <dc:description>Шаблон презентации с сайта https://presentation-creation.ru/</dc:description>
  <cp:lastModifiedBy>вале</cp:lastModifiedBy>
  <cp:revision>1064</cp:revision>
  <dcterms:created xsi:type="dcterms:W3CDTF">2018-02-25T09:09:03Z</dcterms:created>
  <dcterms:modified xsi:type="dcterms:W3CDTF">2020-05-17T11:15:53Z</dcterms:modified>
</cp:coreProperties>
</file>