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3" r:id="rId2"/>
    <p:sldId id="256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57" autoAdjust="0"/>
  </p:normalViewPr>
  <p:slideViewPr>
    <p:cSldViewPr>
      <p:cViewPr>
        <p:scale>
          <a:sx n="40" d="100"/>
          <a:sy n="40" d="100"/>
        </p:scale>
        <p:origin x="-516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94B70-7DA3-44C0-AE74-5A98567D7CC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A8747-BE2D-4ED1-9960-57B1FE45B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28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A8747-BE2D-4ED1-9960-57B1FE45B33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5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373216"/>
            <a:ext cx="7020272" cy="1368152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228168"/>
            <a:ext cx="7655145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168"/>
            <a:ext cx="7655145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3376" t="37113" r="23303" b="34364"/>
          <a:stretch/>
        </p:blipFill>
        <p:spPr bwMode="auto">
          <a:xfrm>
            <a:off x="1187624" y="1700808"/>
            <a:ext cx="511256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52161" t="51203" r="21565" b="37457"/>
          <a:stretch/>
        </p:blipFill>
        <p:spPr bwMode="auto">
          <a:xfrm>
            <a:off x="1187624" y="4005064"/>
            <a:ext cx="5328592" cy="18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580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18092" r="40824" b="25828"/>
          <a:stretch/>
        </p:blipFill>
        <p:spPr bwMode="auto">
          <a:xfrm>
            <a:off x="1" y="31376"/>
            <a:ext cx="9144000" cy="684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4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t="20065" r="35085" b="17763"/>
          <a:stretch/>
        </p:blipFill>
        <p:spPr bwMode="auto">
          <a:xfrm>
            <a:off x="251520" y="1268760"/>
            <a:ext cx="8578994" cy="486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20469" r="54623" b="36019"/>
          <a:stretch/>
        </p:blipFill>
        <p:spPr bwMode="auto">
          <a:xfrm>
            <a:off x="251521" y="1286945"/>
            <a:ext cx="8578994" cy="491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4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21711" r="61983" b="36184"/>
          <a:stretch/>
        </p:blipFill>
        <p:spPr bwMode="auto">
          <a:xfrm>
            <a:off x="0" y="35912"/>
            <a:ext cx="9144000" cy="682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t="21546" r="59802" b="35362"/>
          <a:stretch/>
        </p:blipFill>
        <p:spPr bwMode="auto">
          <a:xfrm>
            <a:off x="0" y="0"/>
            <a:ext cx="9144000" cy="688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t="22698" r="62284" b="35855"/>
          <a:stretch/>
        </p:blipFill>
        <p:spPr bwMode="auto">
          <a:xfrm>
            <a:off x="0" y="2627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26151" r="67236" b="41283"/>
          <a:stretch/>
        </p:blipFill>
        <p:spPr bwMode="auto">
          <a:xfrm>
            <a:off x="1" y="41773"/>
            <a:ext cx="9144000" cy="688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9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t="21052" r="62333" b="358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21610" r="61897" b="3634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9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-301" r="7308" b="218"/>
          <a:stretch/>
        </p:blipFill>
        <p:spPr bwMode="auto">
          <a:xfrm>
            <a:off x="-1" y="0"/>
            <a:ext cx="9144001" cy="686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88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21052" r="62636" b="35855"/>
          <a:stretch/>
        </p:blipFill>
        <p:spPr bwMode="auto">
          <a:xfrm>
            <a:off x="28781" y="53208"/>
            <a:ext cx="9115219" cy="682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" t="21875" r="61977" b="36020"/>
          <a:stretch/>
        </p:blipFill>
        <p:spPr bwMode="auto">
          <a:xfrm>
            <a:off x="0" y="6224"/>
            <a:ext cx="9115219" cy="689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21217" r="62302" b="36020"/>
          <a:stretch/>
        </p:blipFill>
        <p:spPr bwMode="auto">
          <a:xfrm>
            <a:off x="6896" y="0"/>
            <a:ext cx="9144000" cy="689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t="21081" r="61899" b="35691"/>
          <a:stretch/>
        </p:blipFill>
        <p:spPr bwMode="auto">
          <a:xfrm>
            <a:off x="28781" y="0"/>
            <a:ext cx="9086438" cy="686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4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19243" r="55918" b="34375"/>
          <a:stretch/>
        </p:blipFill>
        <p:spPr bwMode="auto">
          <a:xfrm>
            <a:off x="467544" y="1340768"/>
            <a:ext cx="8172400" cy="501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16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3"/>
          <a:srcRect l="7921" t="20618" r="52668" b="24399"/>
          <a:stretch/>
        </p:blipFill>
        <p:spPr bwMode="auto">
          <a:xfrm>
            <a:off x="0" y="7858"/>
            <a:ext cx="9199075" cy="6785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35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3585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66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Афины в ноябре: отдых и погода в Афинах (Греция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326959" cy="490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Афины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77" y="1700808"/>
            <a:ext cx="8456028" cy="493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2301" r="13077" b="9756"/>
          <a:stretch/>
        </p:blipFill>
        <p:spPr bwMode="auto">
          <a:xfrm>
            <a:off x="-540568" y="0"/>
            <a:ext cx="102866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4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70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9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25658" r="56538" b="28289"/>
          <a:stretch/>
        </p:blipFill>
        <p:spPr bwMode="auto">
          <a:xfrm>
            <a:off x="-296851" y="0"/>
            <a:ext cx="10140044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5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t="25000" r="57647" b="28289"/>
          <a:stretch/>
        </p:blipFill>
        <p:spPr bwMode="auto">
          <a:xfrm>
            <a:off x="0" y="0"/>
            <a:ext cx="94659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0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-snova-v-shkolu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i-snova-v-shkolu</Template>
  <TotalTime>78</TotalTime>
  <Words>2</Words>
  <Application>Microsoft Office PowerPoint</Application>
  <PresentationFormat>Экран (4:3)</PresentationFormat>
  <Paragraphs>2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i-snova-v-shkolu</vt:lpstr>
      <vt:lpstr>Презентация PowerPoint</vt:lpstr>
      <vt:lpstr>Презентация PowerPoint</vt:lpstr>
      <vt:lpstr>Презентация PowerPoint</vt:lpstr>
      <vt:lpstr>Презентация PowerPoint</vt:lpstr>
      <vt:lpstr>Афины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Окружающий мир</dc:title>
  <dc:creator>вале</dc:creator>
  <cp:lastModifiedBy>вале</cp:lastModifiedBy>
  <cp:revision>7</cp:revision>
  <dcterms:created xsi:type="dcterms:W3CDTF">2020-04-26T05:31:46Z</dcterms:created>
  <dcterms:modified xsi:type="dcterms:W3CDTF">2020-04-30T17:29:44Z</dcterms:modified>
</cp:coreProperties>
</file>