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4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9" d="100"/>
          <a:sy n="79" d="100"/>
        </p:scale>
        <p:origin x="-105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BF4186-2D22-4D45-ABBD-0BA64D237F9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C81E04D-DED4-48B4-91E0-125A63E6D923}">
      <dgm:prSet phldrT="[Текст]" phldr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31BAB468-A3C8-4755-88CE-9BB7A6A9097C}" type="parTrans" cxnId="{8B8D1934-10DB-4A3A-81F2-724BE4891784}">
      <dgm:prSet/>
      <dgm:spPr/>
      <dgm:t>
        <a:bodyPr/>
        <a:lstStyle/>
        <a:p>
          <a:endParaRPr lang="ru-RU"/>
        </a:p>
      </dgm:t>
    </dgm:pt>
    <dgm:pt modelId="{D6E36C3C-41E1-4060-B6B6-7583DC1B1752}" type="sibTrans" cxnId="{8B8D1934-10DB-4A3A-81F2-724BE4891784}">
      <dgm:prSet/>
      <dgm:spPr/>
      <dgm:t>
        <a:bodyPr/>
        <a:lstStyle/>
        <a:p>
          <a:endParaRPr lang="ru-RU"/>
        </a:p>
      </dgm:t>
    </dgm:pt>
    <dgm:pt modelId="{FFC6E82A-1389-4EF0-8E53-356E8C64AAF1}">
      <dgm:prSet phldrT="[Текст]" phldr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7694FD76-25BC-432F-8505-609C30273C8A}" type="parTrans" cxnId="{942B7CE7-091A-4B78-9BF3-236D50CD8EAE}">
      <dgm:prSet/>
      <dgm:spPr/>
      <dgm:t>
        <a:bodyPr/>
        <a:lstStyle/>
        <a:p>
          <a:endParaRPr lang="ru-RU"/>
        </a:p>
      </dgm:t>
    </dgm:pt>
    <dgm:pt modelId="{895E1762-C01B-48CF-A3DF-AC4EDA9FD6C6}" type="sibTrans" cxnId="{942B7CE7-091A-4B78-9BF3-236D50CD8EAE}">
      <dgm:prSet/>
      <dgm:spPr/>
      <dgm:t>
        <a:bodyPr/>
        <a:lstStyle/>
        <a:p>
          <a:endParaRPr lang="ru-RU"/>
        </a:p>
      </dgm:t>
    </dgm:pt>
    <dgm:pt modelId="{E0672C6F-B799-4FBF-856D-C679634802A0}">
      <dgm:prSet phldrT="[Текст]" phldr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BE2332DB-0049-4DB3-8FD5-1D287D0C261B}" type="parTrans" cxnId="{428231A9-3EA6-4952-AB1B-17177443E401}">
      <dgm:prSet/>
      <dgm:spPr/>
      <dgm:t>
        <a:bodyPr/>
        <a:lstStyle/>
        <a:p>
          <a:endParaRPr lang="ru-RU"/>
        </a:p>
      </dgm:t>
    </dgm:pt>
    <dgm:pt modelId="{37D9AA1C-A669-4F80-BAA0-0248F6D5CDA1}" type="sibTrans" cxnId="{428231A9-3EA6-4952-AB1B-17177443E401}">
      <dgm:prSet/>
      <dgm:spPr/>
      <dgm:t>
        <a:bodyPr/>
        <a:lstStyle/>
        <a:p>
          <a:endParaRPr lang="ru-RU"/>
        </a:p>
      </dgm:t>
    </dgm:pt>
    <dgm:pt modelId="{A09717F7-54F0-4A6F-BB64-1CF68E229677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5F3910B0-0317-4172-9215-73B3BED9B23D}" type="parTrans" cxnId="{10E53C38-9949-4F9F-98B0-83760F08E343}">
      <dgm:prSet/>
      <dgm:spPr/>
      <dgm:t>
        <a:bodyPr/>
        <a:lstStyle/>
        <a:p>
          <a:endParaRPr lang="ru-RU"/>
        </a:p>
      </dgm:t>
    </dgm:pt>
    <dgm:pt modelId="{FC910427-2ED9-4750-9D3B-17C992760BDE}" type="sibTrans" cxnId="{10E53C38-9949-4F9F-98B0-83760F08E343}">
      <dgm:prSet/>
      <dgm:spPr/>
      <dgm:t>
        <a:bodyPr/>
        <a:lstStyle/>
        <a:p>
          <a:endParaRPr lang="ru-RU"/>
        </a:p>
      </dgm:t>
    </dgm:pt>
    <dgm:pt modelId="{B81E4975-3901-4728-8D7A-FB4F55253FD3}" type="pres">
      <dgm:prSet presAssocID="{4FBF4186-2D22-4D45-ABBD-0BA64D237F9E}" presName="Name0" presStyleCnt="0">
        <dgm:presLayoutVars>
          <dgm:dir/>
          <dgm:resizeHandles val="exact"/>
        </dgm:presLayoutVars>
      </dgm:prSet>
      <dgm:spPr/>
    </dgm:pt>
    <dgm:pt modelId="{3D1FFDC9-378D-4E4F-BF4B-8118C88F2528}" type="pres">
      <dgm:prSet presAssocID="{0C81E04D-DED4-48B4-91E0-125A63E6D923}" presName="node" presStyleLbl="node1" presStyleIdx="0" presStyleCnt="4" custScaleY="203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07987D-E8C5-4363-B8AD-4E668A7BF2A6}" type="pres">
      <dgm:prSet presAssocID="{D6E36C3C-41E1-4060-B6B6-7583DC1B1752}" presName="sibTrans" presStyleLbl="sibTrans2D1" presStyleIdx="0" presStyleCnt="3"/>
      <dgm:spPr/>
      <dgm:t>
        <a:bodyPr/>
        <a:lstStyle/>
        <a:p>
          <a:endParaRPr lang="ru-RU"/>
        </a:p>
      </dgm:t>
    </dgm:pt>
    <dgm:pt modelId="{1FB44FEE-51D2-4874-8109-BAC564AB1358}" type="pres">
      <dgm:prSet presAssocID="{D6E36C3C-41E1-4060-B6B6-7583DC1B1752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4100778E-34A8-4B37-BD4E-9F63BB88A6CF}" type="pres">
      <dgm:prSet presAssocID="{FFC6E82A-1389-4EF0-8E53-356E8C64AAF1}" presName="node" presStyleLbl="node1" presStyleIdx="1" presStyleCnt="4" custScaleY="203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D7559A-7B2F-4173-84D7-A761E0667783}" type="pres">
      <dgm:prSet presAssocID="{895E1762-C01B-48CF-A3DF-AC4EDA9FD6C6}" presName="sibTrans" presStyleLbl="sibTrans2D1" presStyleIdx="1" presStyleCnt="3"/>
      <dgm:spPr/>
      <dgm:t>
        <a:bodyPr/>
        <a:lstStyle/>
        <a:p>
          <a:endParaRPr lang="ru-RU"/>
        </a:p>
      </dgm:t>
    </dgm:pt>
    <dgm:pt modelId="{961DD999-4655-4A71-9307-564763AB8745}" type="pres">
      <dgm:prSet presAssocID="{895E1762-C01B-48CF-A3DF-AC4EDA9FD6C6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868DB286-2F86-4A2E-9524-D5D0CE79E50E}" type="pres">
      <dgm:prSet presAssocID="{E0672C6F-B799-4FBF-856D-C679634802A0}" presName="node" presStyleLbl="node1" presStyleIdx="2" presStyleCnt="4" custScaleY="203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A1F6C7-340B-4064-8F35-9FA1D782AE6F}" type="pres">
      <dgm:prSet presAssocID="{37D9AA1C-A669-4F80-BAA0-0248F6D5CDA1}" presName="sibTrans" presStyleLbl="sibTrans2D1" presStyleIdx="2" presStyleCnt="3"/>
      <dgm:spPr/>
      <dgm:t>
        <a:bodyPr/>
        <a:lstStyle/>
        <a:p>
          <a:endParaRPr lang="ru-RU"/>
        </a:p>
      </dgm:t>
    </dgm:pt>
    <dgm:pt modelId="{91AAA137-B534-4B1A-BBF7-82D366C3C5F0}" type="pres">
      <dgm:prSet presAssocID="{37D9AA1C-A669-4F80-BAA0-0248F6D5CDA1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73F78BDC-8B6D-4078-8CFB-3A3FE7113008}" type="pres">
      <dgm:prSet presAssocID="{A09717F7-54F0-4A6F-BB64-1CF68E229677}" presName="node" presStyleLbl="node1" presStyleIdx="3" presStyleCnt="4" custScaleY="216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2B7CE7-091A-4B78-9BF3-236D50CD8EAE}" srcId="{4FBF4186-2D22-4D45-ABBD-0BA64D237F9E}" destId="{FFC6E82A-1389-4EF0-8E53-356E8C64AAF1}" srcOrd="1" destOrd="0" parTransId="{7694FD76-25BC-432F-8505-609C30273C8A}" sibTransId="{895E1762-C01B-48CF-A3DF-AC4EDA9FD6C6}"/>
    <dgm:cxn modelId="{484A6BC4-339B-4F09-B347-42AD0F97F058}" type="presOf" srcId="{4FBF4186-2D22-4D45-ABBD-0BA64D237F9E}" destId="{B81E4975-3901-4728-8D7A-FB4F55253FD3}" srcOrd="0" destOrd="0" presId="urn:microsoft.com/office/officeart/2005/8/layout/process1"/>
    <dgm:cxn modelId="{D72C6E88-C9D0-4484-A245-437686C744A7}" type="presOf" srcId="{895E1762-C01B-48CF-A3DF-AC4EDA9FD6C6}" destId="{961DD999-4655-4A71-9307-564763AB8745}" srcOrd="1" destOrd="0" presId="urn:microsoft.com/office/officeart/2005/8/layout/process1"/>
    <dgm:cxn modelId="{2D3FF837-B258-4478-9668-E4770244AF0A}" type="presOf" srcId="{37D9AA1C-A669-4F80-BAA0-0248F6D5CDA1}" destId="{ACA1F6C7-340B-4064-8F35-9FA1D782AE6F}" srcOrd="0" destOrd="0" presId="urn:microsoft.com/office/officeart/2005/8/layout/process1"/>
    <dgm:cxn modelId="{8B8D1934-10DB-4A3A-81F2-724BE4891784}" srcId="{4FBF4186-2D22-4D45-ABBD-0BA64D237F9E}" destId="{0C81E04D-DED4-48B4-91E0-125A63E6D923}" srcOrd="0" destOrd="0" parTransId="{31BAB468-A3C8-4755-88CE-9BB7A6A9097C}" sibTransId="{D6E36C3C-41E1-4060-B6B6-7583DC1B1752}"/>
    <dgm:cxn modelId="{173A8465-9AB1-4E3B-A018-362181C0C96D}" type="presOf" srcId="{D6E36C3C-41E1-4060-B6B6-7583DC1B1752}" destId="{5707987D-E8C5-4363-B8AD-4E668A7BF2A6}" srcOrd="0" destOrd="0" presId="urn:microsoft.com/office/officeart/2005/8/layout/process1"/>
    <dgm:cxn modelId="{FEEE28E6-8673-4400-AB28-E206B7057504}" type="presOf" srcId="{895E1762-C01B-48CF-A3DF-AC4EDA9FD6C6}" destId="{75D7559A-7B2F-4173-84D7-A761E0667783}" srcOrd="0" destOrd="0" presId="urn:microsoft.com/office/officeart/2005/8/layout/process1"/>
    <dgm:cxn modelId="{9723D910-8A33-4685-9841-AD326AB02E50}" type="presOf" srcId="{A09717F7-54F0-4A6F-BB64-1CF68E229677}" destId="{73F78BDC-8B6D-4078-8CFB-3A3FE7113008}" srcOrd="0" destOrd="0" presId="urn:microsoft.com/office/officeart/2005/8/layout/process1"/>
    <dgm:cxn modelId="{3D0191EB-4ACF-4FA1-9418-DADADAE749B7}" type="presOf" srcId="{0C81E04D-DED4-48B4-91E0-125A63E6D923}" destId="{3D1FFDC9-378D-4E4F-BF4B-8118C88F2528}" srcOrd="0" destOrd="0" presId="urn:microsoft.com/office/officeart/2005/8/layout/process1"/>
    <dgm:cxn modelId="{428231A9-3EA6-4952-AB1B-17177443E401}" srcId="{4FBF4186-2D22-4D45-ABBD-0BA64D237F9E}" destId="{E0672C6F-B799-4FBF-856D-C679634802A0}" srcOrd="2" destOrd="0" parTransId="{BE2332DB-0049-4DB3-8FD5-1D287D0C261B}" sibTransId="{37D9AA1C-A669-4F80-BAA0-0248F6D5CDA1}"/>
    <dgm:cxn modelId="{A202C822-B73A-41D5-9C43-3B9D1218B1EB}" type="presOf" srcId="{D6E36C3C-41E1-4060-B6B6-7583DC1B1752}" destId="{1FB44FEE-51D2-4874-8109-BAC564AB1358}" srcOrd="1" destOrd="0" presId="urn:microsoft.com/office/officeart/2005/8/layout/process1"/>
    <dgm:cxn modelId="{6EB0C44D-A86A-436F-BFA8-8792F8BCBB4C}" type="presOf" srcId="{37D9AA1C-A669-4F80-BAA0-0248F6D5CDA1}" destId="{91AAA137-B534-4B1A-BBF7-82D366C3C5F0}" srcOrd="1" destOrd="0" presId="urn:microsoft.com/office/officeart/2005/8/layout/process1"/>
    <dgm:cxn modelId="{067AF0C7-AE3E-4972-880A-2D3C12ABCC62}" type="presOf" srcId="{E0672C6F-B799-4FBF-856D-C679634802A0}" destId="{868DB286-2F86-4A2E-9524-D5D0CE79E50E}" srcOrd="0" destOrd="0" presId="urn:microsoft.com/office/officeart/2005/8/layout/process1"/>
    <dgm:cxn modelId="{10E53C38-9949-4F9F-98B0-83760F08E343}" srcId="{4FBF4186-2D22-4D45-ABBD-0BA64D237F9E}" destId="{A09717F7-54F0-4A6F-BB64-1CF68E229677}" srcOrd="3" destOrd="0" parTransId="{5F3910B0-0317-4172-9215-73B3BED9B23D}" sibTransId="{FC910427-2ED9-4750-9D3B-17C992760BDE}"/>
    <dgm:cxn modelId="{8AB176C4-3842-454E-90D6-FB45A9390A00}" type="presOf" srcId="{FFC6E82A-1389-4EF0-8E53-356E8C64AAF1}" destId="{4100778E-34A8-4B37-BD4E-9F63BB88A6CF}" srcOrd="0" destOrd="0" presId="urn:microsoft.com/office/officeart/2005/8/layout/process1"/>
    <dgm:cxn modelId="{2FC2C9BE-B978-4AB4-B41A-170ED1B61729}" type="presParOf" srcId="{B81E4975-3901-4728-8D7A-FB4F55253FD3}" destId="{3D1FFDC9-378D-4E4F-BF4B-8118C88F2528}" srcOrd="0" destOrd="0" presId="urn:microsoft.com/office/officeart/2005/8/layout/process1"/>
    <dgm:cxn modelId="{F7B1C3EE-09B3-4756-91A9-F4CC47E9B3B9}" type="presParOf" srcId="{B81E4975-3901-4728-8D7A-FB4F55253FD3}" destId="{5707987D-E8C5-4363-B8AD-4E668A7BF2A6}" srcOrd="1" destOrd="0" presId="urn:microsoft.com/office/officeart/2005/8/layout/process1"/>
    <dgm:cxn modelId="{76A62245-14C7-4BFC-8C5C-3F77D6CA1EDB}" type="presParOf" srcId="{5707987D-E8C5-4363-B8AD-4E668A7BF2A6}" destId="{1FB44FEE-51D2-4874-8109-BAC564AB1358}" srcOrd="0" destOrd="0" presId="urn:microsoft.com/office/officeart/2005/8/layout/process1"/>
    <dgm:cxn modelId="{68F8815F-B433-4855-85F6-A35B54175A5C}" type="presParOf" srcId="{B81E4975-3901-4728-8D7A-FB4F55253FD3}" destId="{4100778E-34A8-4B37-BD4E-9F63BB88A6CF}" srcOrd="2" destOrd="0" presId="urn:microsoft.com/office/officeart/2005/8/layout/process1"/>
    <dgm:cxn modelId="{CE8FDFB0-F4C6-42D1-BEF2-CF7624C15FE3}" type="presParOf" srcId="{B81E4975-3901-4728-8D7A-FB4F55253FD3}" destId="{75D7559A-7B2F-4173-84D7-A761E0667783}" srcOrd="3" destOrd="0" presId="urn:microsoft.com/office/officeart/2005/8/layout/process1"/>
    <dgm:cxn modelId="{AC2FBD3D-E06B-45AA-9A75-366B8176CFF7}" type="presParOf" srcId="{75D7559A-7B2F-4173-84D7-A761E0667783}" destId="{961DD999-4655-4A71-9307-564763AB8745}" srcOrd="0" destOrd="0" presId="urn:microsoft.com/office/officeart/2005/8/layout/process1"/>
    <dgm:cxn modelId="{4C9CEB4E-0585-4959-97E8-81D36A9E80C3}" type="presParOf" srcId="{B81E4975-3901-4728-8D7A-FB4F55253FD3}" destId="{868DB286-2F86-4A2E-9524-D5D0CE79E50E}" srcOrd="4" destOrd="0" presId="urn:microsoft.com/office/officeart/2005/8/layout/process1"/>
    <dgm:cxn modelId="{18CF60E0-B53D-42E7-8533-2BD617BC4C30}" type="presParOf" srcId="{B81E4975-3901-4728-8D7A-FB4F55253FD3}" destId="{ACA1F6C7-340B-4064-8F35-9FA1D782AE6F}" srcOrd="5" destOrd="0" presId="urn:microsoft.com/office/officeart/2005/8/layout/process1"/>
    <dgm:cxn modelId="{C288F111-C6A8-41B9-AC4D-D941F917D7DF}" type="presParOf" srcId="{ACA1F6C7-340B-4064-8F35-9FA1D782AE6F}" destId="{91AAA137-B534-4B1A-BBF7-82D366C3C5F0}" srcOrd="0" destOrd="0" presId="urn:microsoft.com/office/officeart/2005/8/layout/process1"/>
    <dgm:cxn modelId="{4B5CB772-F6E6-45F8-8EDA-70448B0C7AF2}" type="presParOf" srcId="{B81E4975-3901-4728-8D7A-FB4F55253FD3}" destId="{73F78BDC-8B6D-4078-8CFB-3A3FE711300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C8B2CB-7EB1-48CD-9772-55F8DB6802D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17236A-BE48-418B-9AB2-3C38AF88FE81}">
      <dgm:prSet phldrT="[Текст]" phldr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58DFE893-5945-4CD9-B849-FF71549A5EE5}" type="parTrans" cxnId="{F2FAD2E2-8B58-4C7B-A193-13F23C11DE2C}">
      <dgm:prSet/>
      <dgm:spPr/>
      <dgm:t>
        <a:bodyPr/>
        <a:lstStyle/>
        <a:p>
          <a:endParaRPr lang="ru-RU"/>
        </a:p>
      </dgm:t>
    </dgm:pt>
    <dgm:pt modelId="{B219C0CC-8F4B-4E8B-8D63-94ADE88F7949}" type="sibTrans" cxnId="{F2FAD2E2-8B58-4C7B-A193-13F23C11DE2C}">
      <dgm:prSet/>
      <dgm:spPr/>
      <dgm:t>
        <a:bodyPr/>
        <a:lstStyle/>
        <a:p>
          <a:endParaRPr lang="ru-RU"/>
        </a:p>
      </dgm:t>
    </dgm:pt>
    <dgm:pt modelId="{F40AFDD2-E327-44EB-B791-892F7E522268}">
      <dgm:prSet phldrT="[Текст]" phldr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8BB6C0C3-AC54-4016-873F-889272D191AE}" type="parTrans" cxnId="{4E6B7271-8607-4110-A7B6-B4FD6DA7F7CE}">
      <dgm:prSet/>
      <dgm:spPr/>
      <dgm:t>
        <a:bodyPr/>
        <a:lstStyle/>
        <a:p>
          <a:endParaRPr lang="ru-RU"/>
        </a:p>
      </dgm:t>
    </dgm:pt>
    <dgm:pt modelId="{B3BB82FF-412F-4EE7-A032-72B59B517255}" type="sibTrans" cxnId="{4E6B7271-8607-4110-A7B6-B4FD6DA7F7CE}">
      <dgm:prSet/>
      <dgm:spPr/>
      <dgm:t>
        <a:bodyPr/>
        <a:lstStyle/>
        <a:p>
          <a:endParaRPr lang="ru-RU"/>
        </a:p>
      </dgm:t>
    </dgm:pt>
    <dgm:pt modelId="{F64E7812-A83A-4A3C-84F6-6873D2ACA166}">
      <dgm:prSet phldrT="[Текст]" phldr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C2180BEE-D5C6-4972-8DAE-3B21920178B6}" type="parTrans" cxnId="{996784E7-D680-4BD7-9503-6B63CFF60FB5}">
      <dgm:prSet/>
      <dgm:spPr/>
      <dgm:t>
        <a:bodyPr/>
        <a:lstStyle/>
        <a:p>
          <a:endParaRPr lang="ru-RU"/>
        </a:p>
      </dgm:t>
    </dgm:pt>
    <dgm:pt modelId="{7FBBCE15-A3B2-48D8-9A72-E23622F0C0D6}" type="sibTrans" cxnId="{996784E7-D680-4BD7-9503-6B63CFF60FB5}">
      <dgm:prSet/>
      <dgm:spPr/>
      <dgm:t>
        <a:bodyPr/>
        <a:lstStyle/>
        <a:p>
          <a:endParaRPr lang="ru-RU"/>
        </a:p>
      </dgm:t>
    </dgm:pt>
    <dgm:pt modelId="{90EED191-265A-4AFC-A74C-43BB81D0702B}">
      <dgm:prSet phldrT="[Текст]" phldr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FC6FEB42-0EB6-4262-9483-B90CC033A825}" type="parTrans" cxnId="{A25CFA43-65DF-43A2-90FF-DF81107E0E97}">
      <dgm:prSet/>
      <dgm:spPr/>
      <dgm:t>
        <a:bodyPr/>
        <a:lstStyle/>
        <a:p>
          <a:endParaRPr lang="ru-RU"/>
        </a:p>
      </dgm:t>
    </dgm:pt>
    <dgm:pt modelId="{BC3A8176-C6B4-4FB9-A36D-95E4EA1AB236}" type="sibTrans" cxnId="{A25CFA43-65DF-43A2-90FF-DF81107E0E97}">
      <dgm:prSet/>
      <dgm:spPr/>
      <dgm:t>
        <a:bodyPr/>
        <a:lstStyle/>
        <a:p>
          <a:endParaRPr lang="ru-RU"/>
        </a:p>
      </dgm:t>
    </dgm:pt>
    <dgm:pt modelId="{827193E6-1309-4D77-915D-88C24E801A7B}">
      <dgm:prSet phldrT="[Текст]" phldr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9338C82F-6247-47CA-AC52-20216E4834F6}" type="parTrans" cxnId="{A91EFC3C-EE90-48C6-A875-F0C54C3E7F7F}">
      <dgm:prSet/>
      <dgm:spPr/>
      <dgm:t>
        <a:bodyPr/>
        <a:lstStyle/>
        <a:p>
          <a:endParaRPr lang="ru-RU"/>
        </a:p>
      </dgm:t>
    </dgm:pt>
    <dgm:pt modelId="{441F118F-FA5F-4E24-A2E0-7C29AD024BCE}" type="sibTrans" cxnId="{A91EFC3C-EE90-48C6-A875-F0C54C3E7F7F}">
      <dgm:prSet/>
      <dgm:spPr/>
      <dgm:t>
        <a:bodyPr/>
        <a:lstStyle/>
        <a:p>
          <a:endParaRPr lang="ru-RU"/>
        </a:p>
      </dgm:t>
    </dgm:pt>
    <dgm:pt modelId="{16B37495-D049-4165-B4DE-E6255FEE8303}" type="pres">
      <dgm:prSet presAssocID="{9CC8B2CB-7EB1-48CD-9772-55F8DB6802D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C8788E-A1D5-4D00-B413-4FF34788C4D0}" type="pres">
      <dgm:prSet presAssocID="{D617236A-BE48-418B-9AB2-3C38AF88FE8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8CD4C2-4192-4465-A39A-1066A86E9787}" type="pres">
      <dgm:prSet presAssocID="{B219C0CC-8F4B-4E8B-8D63-94ADE88F7949}" presName="sibTrans" presStyleLbl="sibTrans2D1" presStyleIdx="0" presStyleCnt="5"/>
      <dgm:spPr/>
      <dgm:t>
        <a:bodyPr/>
        <a:lstStyle/>
        <a:p>
          <a:endParaRPr lang="ru-RU"/>
        </a:p>
      </dgm:t>
    </dgm:pt>
    <dgm:pt modelId="{9BBBAB32-E46C-4872-BE58-96175E96E04F}" type="pres">
      <dgm:prSet presAssocID="{B219C0CC-8F4B-4E8B-8D63-94ADE88F7949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03A45C95-9727-4160-B2C3-546AD5AF74FA}" type="pres">
      <dgm:prSet presAssocID="{F40AFDD2-E327-44EB-B791-892F7E52226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480053-293E-44FD-884A-C89BD2EE539C}" type="pres">
      <dgm:prSet presAssocID="{B3BB82FF-412F-4EE7-A032-72B59B517255}" presName="sibTrans" presStyleLbl="sibTrans2D1" presStyleIdx="1" presStyleCnt="5"/>
      <dgm:spPr/>
      <dgm:t>
        <a:bodyPr/>
        <a:lstStyle/>
        <a:p>
          <a:endParaRPr lang="ru-RU"/>
        </a:p>
      </dgm:t>
    </dgm:pt>
    <dgm:pt modelId="{92322EC9-AEA7-4DCD-981C-C05EE6081AEC}" type="pres">
      <dgm:prSet presAssocID="{B3BB82FF-412F-4EE7-A032-72B59B517255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22851F8C-BEB0-404A-A5B2-053B86C0F075}" type="pres">
      <dgm:prSet presAssocID="{F64E7812-A83A-4A3C-84F6-6873D2ACA16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48E60E-7F6F-4E43-B287-53C093937F8F}" type="pres">
      <dgm:prSet presAssocID="{7FBBCE15-A3B2-48D8-9A72-E23622F0C0D6}" presName="sibTrans" presStyleLbl="sibTrans2D1" presStyleIdx="2" presStyleCnt="5"/>
      <dgm:spPr/>
      <dgm:t>
        <a:bodyPr/>
        <a:lstStyle/>
        <a:p>
          <a:endParaRPr lang="ru-RU"/>
        </a:p>
      </dgm:t>
    </dgm:pt>
    <dgm:pt modelId="{BBD4A249-FE5C-4E88-A2CF-1D29AE28CD09}" type="pres">
      <dgm:prSet presAssocID="{7FBBCE15-A3B2-48D8-9A72-E23622F0C0D6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AC296CC2-2CE8-4869-A4E9-8F1E729967BE}" type="pres">
      <dgm:prSet presAssocID="{90EED191-265A-4AFC-A74C-43BB81D0702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CEE853-19CC-42B9-9A7A-99A2DB388074}" type="pres">
      <dgm:prSet presAssocID="{BC3A8176-C6B4-4FB9-A36D-95E4EA1AB236}" presName="sibTrans" presStyleLbl="sibTrans2D1" presStyleIdx="3" presStyleCnt="5"/>
      <dgm:spPr/>
      <dgm:t>
        <a:bodyPr/>
        <a:lstStyle/>
        <a:p>
          <a:endParaRPr lang="ru-RU"/>
        </a:p>
      </dgm:t>
    </dgm:pt>
    <dgm:pt modelId="{4D889248-0DA4-4025-9318-729325FACF18}" type="pres">
      <dgm:prSet presAssocID="{BC3A8176-C6B4-4FB9-A36D-95E4EA1AB236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00E0260E-DCE4-4121-8368-E7D851A721B4}" type="pres">
      <dgm:prSet presAssocID="{827193E6-1309-4D77-915D-88C24E801A7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AAFCD4-C110-4A69-9E0E-EAFE81B66CAC}" type="pres">
      <dgm:prSet presAssocID="{441F118F-FA5F-4E24-A2E0-7C29AD024BCE}" presName="sibTrans" presStyleLbl="sibTrans2D1" presStyleIdx="4" presStyleCnt="5"/>
      <dgm:spPr/>
      <dgm:t>
        <a:bodyPr/>
        <a:lstStyle/>
        <a:p>
          <a:endParaRPr lang="ru-RU"/>
        </a:p>
      </dgm:t>
    </dgm:pt>
    <dgm:pt modelId="{48631A71-A160-47EC-B189-38F070565E6D}" type="pres">
      <dgm:prSet presAssocID="{441F118F-FA5F-4E24-A2E0-7C29AD024BCE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A0BDC651-073B-4504-A89A-9C4C5232BA78}" type="presOf" srcId="{B219C0CC-8F4B-4E8B-8D63-94ADE88F7949}" destId="{9BBBAB32-E46C-4872-BE58-96175E96E04F}" srcOrd="1" destOrd="0" presId="urn:microsoft.com/office/officeart/2005/8/layout/cycle2"/>
    <dgm:cxn modelId="{F2FAD2E2-8B58-4C7B-A193-13F23C11DE2C}" srcId="{9CC8B2CB-7EB1-48CD-9772-55F8DB6802DA}" destId="{D617236A-BE48-418B-9AB2-3C38AF88FE81}" srcOrd="0" destOrd="0" parTransId="{58DFE893-5945-4CD9-B849-FF71549A5EE5}" sibTransId="{B219C0CC-8F4B-4E8B-8D63-94ADE88F7949}"/>
    <dgm:cxn modelId="{A25CFA43-65DF-43A2-90FF-DF81107E0E97}" srcId="{9CC8B2CB-7EB1-48CD-9772-55F8DB6802DA}" destId="{90EED191-265A-4AFC-A74C-43BB81D0702B}" srcOrd="3" destOrd="0" parTransId="{FC6FEB42-0EB6-4262-9483-B90CC033A825}" sibTransId="{BC3A8176-C6B4-4FB9-A36D-95E4EA1AB236}"/>
    <dgm:cxn modelId="{E7A2A9C1-9A54-4E40-95BC-AA6E45798B3C}" type="presOf" srcId="{B3BB82FF-412F-4EE7-A032-72B59B517255}" destId="{92322EC9-AEA7-4DCD-981C-C05EE6081AEC}" srcOrd="1" destOrd="0" presId="urn:microsoft.com/office/officeart/2005/8/layout/cycle2"/>
    <dgm:cxn modelId="{6CC5BFD8-ABCC-4D9C-A12F-4CF4CA1BF3A4}" type="presOf" srcId="{827193E6-1309-4D77-915D-88C24E801A7B}" destId="{00E0260E-DCE4-4121-8368-E7D851A721B4}" srcOrd="0" destOrd="0" presId="urn:microsoft.com/office/officeart/2005/8/layout/cycle2"/>
    <dgm:cxn modelId="{15BCE6FF-122D-4FFA-BBDE-CDA6B49C5BAB}" type="presOf" srcId="{7FBBCE15-A3B2-48D8-9A72-E23622F0C0D6}" destId="{BBD4A249-FE5C-4E88-A2CF-1D29AE28CD09}" srcOrd="1" destOrd="0" presId="urn:microsoft.com/office/officeart/2005/8/layout/cycle2"/>
    <dgm:cxn modelId="{C02F2D00-CEA5-42E2-9B84-0BFB123F1539}" type="presOf" srcId="{441F118F-FA5F-4E24-A2E0-7C29AD024BCE}" destId="{67AAFCD4-C110-4A69-9E0E-EAFE81B66CAC}" srcOrd="0" destOrd="0" presId="urn:microsoft.com/office/officeart/2005/8/layout/cycle2"/>
    <dgm:cxn modelId="{8B431C56-73E7-45D0-9D7F-6C8AEF14B987}" type="presOf" srcId="{B219C0CC-8F4B-4E8B-8D63-94ADE88F7949}" destId="{678CD4C2-4192-4465-A39A-1066A86E9787}" srcOrd="0" destOrd="0" presId="urn:microsoft.com/office/officeart/2005/8/layout/cycle2"/>
    <dgm:cxn modelId="{4E6B7271-8607-4110-A7B6-B4FD6DA7F7CE}" srcId="{9CC8B2CB-7EB1-48CD-9772-55F8DB6802DA}" destId="{F40AFDD2-E327-44EB-B791-892F7E522268}" srcOrd="1" destOrd="0" parTransId="{8BB6C0C3-AC54-4016-873F-889272D191AE}" sibTransId="{B3BB82FF-412F-4EE7-A032-72B59B517255}"/>
    <dgm:cxn modelId="{62D8E11A-3AE4-4EAE-82FA-123C70447528}" type="presOf" srcId="{B3BB82FF-412F-4EE7-A032-72B59B517255}" destId="{71480053-293E-44FD-884A-C89BD2EE539C}" srcOrd="0" destOrd="0" presId="urn:microsoft.com/office/officeart/2005/8/layout/cycle2"/>
    <dgm:cxn modelId="{A9B2303B-6A57-4FAE-9B3B-4A7A94CD7889}" type="presOf" srcId="{9CC8B2CB-7EB1-48CD-9772-55F8DB6802DA}" destId="{16B37495-D049-4165-B4DE-E6255FEE8303}" srcOrd="0" destOrd="0" presId="urn:microsoft.com/office/officeart/2005/8/layout/cycle2"/>
    <dgm:cxn modelId="{7E9B0A15-A9FC-4BF6-883E-38BB02FD6189}" type="presOf" srcId="{BC3A8176-C6B4-4FB9-A36D-95E4EA1AB236}" destId="{C0CEE853-19CC-42B9-9A7A-99A2DB388074}" srcOrd="0" destOrd="0" presId="urn:microsoft.com/office/officeart/2005/8/layout/cycle2"/>
    <dgm:cxn modelId="{89B49182-D539-433C-B911-C60A384C31AE}" type="presOf" srcId="{7FBBCE15-A3B2-48D8-9A72-E23622F0C0D6}" destId="{9F48E60E-7F6F-4E43-B287-53C093937F8F}" srcOrd="0" destOrd="0" presId="urn:microsoft.com/office/officeart/2005/8/layout/cycle2"/>
    <dgm:cxn modelId="{A17E736C-BE90-4F00-8C4B-ED79F68F7B1A}" type="presOf" srcId="{F64E7812-A83A-4A3C-84F6-6873D2ACA166}" destId="{22851F8C-BEB0-404A-A5B2-053B86C0F075}" srcOrd="0" destOrd="0" presId="urn:microsoft.com/office/officeart/2005/8/layout/cycle2"/>
    <dgm:cxn modelId="{3BB8DE8A-CD04-45B4-BF2E-EE1C27CF5123}" type="presOf" srcId="{D617236A-BE48-418B-9AB2-3C38AF88FE81}" destId="{BFC8788E-A1D5-4D00-B413-4FF34788C4D0}" srcOrd="0" destOrd="0" presId="urn:microsoft.com/office/officeart/2005/8/layout/cycle2"/>
    <dgm:cxn modelId="{A91EFC3C-EE90-48C6-A875-F0C54C3E7F7F}" srcId="{9CC8B2CB-7EB1-48CD-9772-55F8DB6802DA}" destId="{827193E6-1309-4D77-915D-88C24E801A7B}" srcOrd="4" destOrd="0" parTransId="{9338C82F-6247-47CA-AC52-20216E4834F6}" sibTransId="{441F118F-FA5F-4E24-A2E0-7C29AD024BCE}"/>
    <dgm:cxn modelId="{54E14C71-9CAD-4B87-8234-82571C20C4AD}" type="presOf" srcId="{441F118F-FA5F-4E24-A2E0-7C29AD024BCE}" destId="{48631A71-A160-47EC-B189-38F070565E6D}" srcOrd="1" destOrd="0" presId="urn:microsoft.com/office/officeart/2005/8/layout/cycle2"/>
    <dgm:cxn modelId="{22445958-1586-44E0-94B2-B4533130291B}" type="presOf" srcId="{F40AFDD2-E327-44EB-B791-892F7E522268}" destId="{03A45C95-9727-4160-B2C3-546AD5AF74FA}" srcOrd="0" destOrd="0" presId="urn:microsoft.com/office/officeart/2005/8/layout/cycle2"/>
    <dgm:cxn modelId="{996784E7-D680-4BD7-9503-6B63CFF60FB5}" srcId="{9CC8B2CB-7EB1-48CD-9772-55F8DB6802DA}" destId="{F64E7812-A83A-4A3C-84F6-6873D2ACA166}" srcOrd="2" destOrd="0" parTransId="{C2180BEE-D5C6-4972-8DAE-3B21920178B6}" sibTransId="{7FBBCE15-A3B2-48D8-9A72-E23622F0C0D6}"/>
    <dgm:cxn modelId="{4DE9CD5F-1CD2-4969-9650-C2F3B8B7288F}" type="presOf" srcId="{90EED191-265A-4AFC-A74C-43BB81D0702B}" destId="{AC296CC2-2CE8-4869-A4E9-8F1E729967BE}" srcOrd="0" destOrd="0" presId="urn:microsoft.com/office/officeart/2005/8/layout/cycle2"/>
    <dgm:cxn modelId="{6D52A281-F746-4BE0-B7F8-6266AAE6CE65}" type="presOf" srcId="{BC3A8176-C6B4-4FB9-A36D-95E4EA1AB236}" destId="{4D889248-0DA4-4025-9318-729325FACF18}" srcOrd="1" destOrd="0" presId="urn:microsoft.com/office/officeart/2005/8/layout/cycle2"/>
    <dgm:cxn modelId="{D7CDD658-EFEB-42EC-A666-50C4302C280B}" type="presParOf" srcId="{16B37495-D049-4165-B4DE-E6255FEE8303}" destId="{BFC8788E-A1D5-4D00-B413-4FF34788C4D0}" srcOrd="0" destOrd="0" presId="urn:microsoft.com/office/officeart/2005/8/layout/cycle2"/>
    <dgm:cxn modelId="{45DD3D62-7861-46A8-9C09-0F34B146976C}" type="presParOf" srcId="{16B37495-D049-4165-B4DE-E6255FEE8303}" destId="{678CD4C2-4192-4465-A39A-1066A86E9787}" srcOrd="1" destOrd="0" presId="urn:microsoft.com/office/officeart/2005/8/layout/cycle2"/>
    <dgm:cxn modelId="{60CC051A-F6AC-4BBB-BF41-151F04931A63}" type="presParOf" srcId="{678CD4C2-4192-4465-A39A-1066A86E9787}" destId="{9BBBAB32-E46C-4872-BE58-96175E96E04F}" srcOrd="0" destOrd="0" presId="urn:microsoft.com/office/officeart/2005/8/layout/cycle2"/>
    <dgm:cxn modelId="{A8E6BEF8-8313-48F7-A4A0-8741DC38A205}" type="presParOf" srcId="{16B37495-D049-4165-B4DE-E6255FEE8303}" destId="{03A45C95-9727-4160-B2C3-546AD5AF74FA}" srcOrd="2" destOrd="0" presId="urn:microsoft.com/office/officeart/2005/8/layout/cycle2"/>
    <dgm:cxn modelId="{77776B3F-0B76-490B-B743-1FCAA3585082}" type="presParOf" srcId="{16B37495-D049-4165-B4DE-E6255FEE8303}" destId="{71480053-293E-44FD-884A-C89BD2EE539C}" srcOrd="3" destOrd="0" presId="urn:microsoft.com/office/officeart/2005/8/layout/cycle2"/>
    <dgm:cxn modelId="{10EB64C9-DB02-47B2-A12C-3790572C713C}" type="presParOf" srcId="{71480053-293E-44FD-884A-C89BD2EE539C}" destId="{92322EC9-AEA7-4DCD-981C-C05EE6081AEC}" srcOrd="0" destOrd="0" presId="urn:microsoft.com/office/officeart/2005/8/layout/cycle2"/>
    <dgm:cxn modelId="{C58C6028-872D-44A4-B7E6-902652627913}" type="presParOf" srcId="{16B37495-D049-4165-B4DE-E6255FEE8303}" destId="{22851F8C-BEB0-404A-A5B2-053B86C0F075}" srcOrd="4" destOrd="0" presId="urn:microsoft.com/office/officeart/2005/8/layout/cycle2"/>
    <dgm:cxn modelId="{8F7D37E3-BCA4-476E-8D71-B49D0E8A8E4A}" type="presParOf" srcId="{16B37495-D049-4165-B4DE-E6255FEE8303}" destId="{9F48E60E-7F6F-4E43-B287-53C093937F8F}" srcOrd="5" destOrd="0" presId="urn:microsoft.com/office/officeart/2005/8/layout/cycle2"/>
    <dgm:cxn modelId="{DB61A0FC-B159-444D-90BB-C5F4C23B603F}" type="presParOf" srcId="{9F48E60E-7F6F-4E43-B287-53C093937F8F}" destId="{BBD4A249-FE5C-4E88-A2CF-1D29AE28CD09}" srcOrd="0" destOrd="0" presId="urn:microsoft.com/office/officeart/2005/8/layout/cycle2"/>
    <dgm:cxn modelId="{728A5BE6-E7FB-4C23-B598-9287E6DCF040}" type="presParOf" srcId="{16B37495-D049-4165-B4DE-E6255FEE8303}" destId="{AC296CC2-2CE8-4869-A4E9-8F1E729967BE}" srcOrd="6" destOrd="0" presId="urn:microsoft.com/office/officeart/2005/8/layout/cycle2"/>
    <dgm:cxn modelId="{FB75A684-B092-45D1-87AD-FEC54BCA9AAA}" type="presParOf" srcId="{16B37495-D049-4165-B4DE-E6255FEE8303}" destId="{C0CEE853-19CC-42B9-9A7A-99A2DB388074}" srcOrd="7" destOrd="0" presId="urn:microsoft.com/office/officeart/2005/8/layout/cycle2"/>
    <dgm:cxn modelId="{2613CBCE-DF21-4B10-821F-B541F980B0BA}" type="presParOf" srcId="{C0CEE853-19CC-42B9-9A7A-99A2DB388074}" destId="{4D889248-0DA4-4025-9318-729325FACF18}" srcOrd="0" destOrd="0" presId="urn:microsoft.com/office/officeart/2005/8/layout/cycle2"/>
    <dgm:cxn modelId="{AC2BBCFC-1D80-4866-AC83-4A485E5F523E}" type="presParOf" srcId="{16B37495-D049-4165-B4DE-E6255FEE8303}" destId="{00E0260E-DCE4-4121-8368-E7D851A721B4}" srcOrd="8" destOrd="0" presId="urn:microsoft.com/office/officeart/2005/8/layout/cycle2"/>
    <dgm:cxn modelId="{671DA909-F050-4564-AB10-4FFB2B9D953F}" type="presParOf" srcId="{16B37495-D049-4165-B4DE-E6255FEE8303}" destId="{67AAFCD4-C110-4A69-9E0E-EAFE81B66CAC}" srcOrd="9" destOrd="0" presId="urn:microsoft.com/office/officeart/2005/8/layout/cycle2"/>
    <dgm:cxn modelId="{12052502-EB9C-4222-866F-11CC9F98AF04}" type="presParOf" srcId="{67AAFCD4-C110-4A69-9E0E-EAFE81B66CAC}" destId="{48631A71-A160-47EC-B189-38F070565E6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FFDC9-378D-4E4F-BF4B-8118C88F2528}">
      <dsp:nvSpPr>
        <dsp:cNvPr id="0" name=""/>
        <dsp:cNvSpPr/>
      </dsp:nvSpPr>
      <dsp:spPr>
        <a:xfrm>
          <a:off x="4018" y="960430"/>
          <a:ext cx="1756916" cy="214313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 dirty="0"/>
        </a:p>
      </dsp:txBody>
      <dsp:txXfrm>
        <a:off x="55476" y="1011888"/>
        <a:ext cx="1654000" cy="2040222"/>
      </dsp:txXfrm>
    </dsp:sp>
    <dsp:sp modelId="{5707987D-E8C5-4363-B8AD-4E668A7BF2A6}">
      <dsp:nvSpPr>
        <dsp:cNvPr id="0" name=""/>
        <dsp:cNvSpPr/>
      </dsp:nvSpPr>
      <dsp:spPr>
        <a:xfrm>
          <a:off x="1936625" y="1814142"/>
          <a:ext cx="372466" cy="4357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1936625" y="1901285"/>
        <a:ext cx="260726" cy="261429"/>
      </dsp:txXfrm>
    </dsp:sp>
    <dsp:sp modelId="{4100778E-34A8-4B37-BD4E-9F63BB88A6CF}">
      <dsp:nvSpPr>
        <dsp:cNvPr id="0" name=""/>
        <dsp:cNvSpPr/>
      </dsp:nvSpPr>
      <dsp:spPr>
        <a:xfrm>
          <a:off x="2463700" y="960430"/>
          <a:ext cx="1756916" cy="214313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 dirty="0"/>
        </a:p>
      </dsp:txBody>
      <dsp:txXfrm>
        <a:off x="2515158" y="1011888"/>
        <a:ext cx="1654000" cy="2040222"/>
      </dsp:txXfrm>
    </dsp:sp>
    <dsp:sp modelId="{75D7559A-7B2F-4173-84D7-A761E0667783}">
      <dsp:nvSpPr>
        <dsp:cNvPr id="0" name=""/>
        <dsp:cNvSpPr/>
      </dsp:nvSpPr>
      <dsp:spPr>
        <a:xfrm>
          <a:off x="4396308" y="1814142"/>
          <a:ext cx="372466" cy="4357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396308" y="1901285"/>
        <a:ext cx="260726" cy="261429"/>
      </dsp:txXfrm>
    </dsp:sp>
    <dsp:sp modelId="{868DB286-2F86-4A2E-9524-D5D0CE79E50E}">
      <dsp:nvSpPr>
        <dsp:cNvPr id="0" name=""/>
        <dsp:cNvSpPr/>
      </dsp:nvSpPr>
      <dsp:spPr>
        <a:xfrm>
          <a:off x="4923383" y="960430"/>
          <a:ext cx="1756916" cy="214313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 dirty="0"/>
        </a:p>
      </dsp:txBody>
      <dsp:txXfrm>
        <a:off x="4974841" y="1011888"/>
        <a:ext cx="1654000" cy="2040222"/>
      </dsp:txXfrm>
    </dsp:sp>
    <dsp:sp modelId="{ACA1F6C7-340B-4064-8F35-9FA1D782AE6F}">
      <dsp:nvSpPr>
        <dsp:cNvPr id="0" name=""/>
        <dsp:cNvSpPr/>
      </dsp:nvSpPr>
      <dsp:spPr>
        <a:xfrm>
          <a:off x="6855990" y="1814142"/>
          <a:ext cx="372466" cy="4357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6855990" y="1901285"/>
        <a:ext cx="260726" cy="261429"/>
      </dsp:txXfrm>
    </dsp:sp>
    <dsp:sp modelId="{73F78BDC-8B6D-4078-8CFB-3A3FE7113008}">
      <dsp:nvSpPr>
        <dsp:cNvPr id="0" name=""/>
        <dsp:cNvSpPr/>
      </dsp:nvSpPr>
      <dsp:spPr>
        <a:xfrm>
          <a:off x="7383065" y="888990"/>
          <a:ext cx="1756916" cy="228601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300" kern="1200"/>
        </a:p>
      </dsp:txBody>
      <dsp:txXfrm>
        <a:off x="7434523" y="940448"/>
        <a:ext cx="1654000" cy="21831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8788E-A1D5-4D00-B413-4FF34788C4D0}">
      <dsp:nvSpPr>
        <dsp:cNvPr id="0" name=""/>
        <dsp:cNvSpPr/>
      </dsp:nvSpPr>
      <dsp:spPr>
        <a:xfrm>
          <a:off x="3612437" y="382"/>
          <a:ext cx="1704843" cy="1704843"/>
        </a:xfrm>
        <a:prstGeom prst="ellips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>
        <a:off x="3862105" y="250050"/>
        <a:ext cx="1205507" cy="1205507"/>
      </dsp:txXfrm>
    </dsp:sp>
    <dsp:sp modelId="{678CD4C2-4192-4465-A39A-1066A86E9787}">
      <dsp:nvSpPr>
        <dsp:cNvPr id="0" name=""/>
        <dsp:cNvSpPr/>
      </dsp:nvSpPr>
      <dsp:spPr>
        <a:xfrm rot="2160000">
          <a:off x="5263285" y="1309665"/>
          <a:ext cx="452728" cy="5753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5276254" y="1384826"/>
        <a:ext cx="316910" cy="345230"/>
      </dsp:txXfrm>
    </dsp:sp>
    <dsp:sp modelId="{03A45C95-9727-4160-B2C3-546AD5AF74FA}">
      <dsp:nvSpPr>
        <dsp:cNvPr id="0" name=""/>
        <dsp:cNvSpPr/>
      </dsp:nvSpPr>
      <dsp:spPr>
        <a:xfrm>
          <a:off x="5682750" y="1504552"/>
          <a:ext cx="1704843" cy="1704843"/>
        </a:xfrm>
        <a:prstGeom prst="ellips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5932418" y="1754220"/>
        <a:ext cx="1205507" cy="1205507"/>
      </dsp:txXfrm>
    </dsp:sp>
    <dsp:sp modelId="{71480053-293E-44FD-884A-C89BD2EE539C}">
      <dsp:nvSpPr>
        <dsp:cNvPr id="0" name=""/>
        <dsp:cNvSpPr/>
      </dsp:nvSpPr>
      <dsp:spPr>
        <a:xfrm rot="6480000">
          <a:off x="5917372" y="3273996"/>
          <a:ext cx="452728" cy="5753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6006266" y="3324488"/>
        <a:ext cx="316910" cy="345230"/>
      </dsp:txXfrm>
    </dsp:sp>
    <dsp:sp modelId="{22851F8C-BEB0-404A-A5B2-053B86C0F075}">
      <dsp:nvSpPr>
        <dsp:cNvPr id="0" name=""/>
        <dsp:cNvSpPr/>
      </dsp:nvSpPr>
      <dsp:spPr>
        <a:xfrm>
          <a:off x="4891961" y="3938352"/>
          <a:ext cx="1704843" cy="1704843"/>
        </a:xfrm>
        <a:prstGeom prst="ellips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>
        <a:off x="5141629" y="4188020"/>
        <a:ext cx="1205507" cy="1205507"/>
      </dsp:txXfrm>
    </dsp:sp>
    <dsp:sp modelId="{9F48E60E-7F6F-4E43-B287-53C093937F8F}">
      <dsp:nvSpPr>
        <dsp:cNvPr id="0" name=""/>
        <dsp:cNvSpPr/>
      </dsp:nvSpPr>
      <dsp:spPr>
        <a:xfrm rot="10800000">
          <a:off x="4251307" y="4503081"/>
          <a:ext cx="452728" cy="5753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4387125" y="4618158"/>
        <a:ext cx="316910" cy="345230"/>
      </dsp:txXfrm>
    </dsp:sp>
    <dsp:sp modelId="{AC296CC2-2CE8-4869-A4E9-8F1E729967BE}">
      <dsp:nvSpPr>
        <dsp:cNvPr id="0" name=""/>
        <dsp:cNvSpPr/>
      </dsp:nvSpPr>
      <dsp:spPr>
        <a:xfrm>
          <a:off x="2332913" y="3938352"/>
          <a:ext cx="1704843" cy="1704843"/>
        </a:xfrm>
        <a:prstGeom prst="ellips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2582581" y="4188020"/>
        <a:ext cx="1205507" cy="1205507"/>
      </dsp:txXfrm>
    </dsp:sp>
    <dsp:sp modelId="{C0CEE853-19CC-42B9-9A7A-99A2DB388074}">
      <dsp:nvSpPr>
        <dsp:cNvPr id="0" name=""/>
        <dsp:cNvSpPr/>
      </dsp:nvSpPr>
      <dsp:spPr>
        <a:xfrm rot="15120000">
          <a:off x="2567535" y="3298367"/>
          <a:ext cx="452728" cy="5753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2656429" y="3478029"/>
        <a:ext cx="316910" cy="345230"/>
      </dsp:txXfrm>
    </dsp:sp>
    <dsp:sp modelId="{00E0260E-DCE4-4121-8368-E7D851A721B4}">
      <dsp:nvSpPr>
        <dsp:cNvPr id="0" name=""/>
        <dsp:cNvSpPr/>
      </dsp:nvSpPr>
      <dsp:spPr>
        <a:xfrm>
          <a:off x="1542123" y="1504552"/>
          <a:ext cx="1704843" cy="1704843"/>
        </a:xfrm>
        <a:prstGeom prst="ellips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>
        <a:off x="1791791" y="1754220"/>
        <a:ext cx="1205507" cy="1205507"/>
      </dsp:txXfrm>
    </dsp:sp>
    <dsp:sp modelId="{67AAFCD4-C110-4A69-9E0E-EAFE81B66CAC}">
      <dsp:nvSpPr>
        <dsp:cNvPr id="0" name=""/>
        <dsp:cNvSpPr/>
      </dsp:nvSpPr>
      <dsp:spPr>
        <a:xfrm rot="19440000">
          <a:off x="3192972" y="1324728"/>
          <a:ext cx="452728" cy="5753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3205941" y="1479721"/>
        <a:ext cx="316910" cy="345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23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22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35719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Повторение</a:t>
            </a:r>
            <a:endParaRPr lang="ru-RU" sz="4000" b="1" dirty="0"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071546"/>
            <a:ext cx="4000528" cy="214314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175" indent="11113" algn="ctr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Рассмотри схему</a:t>
            </a:r>
          </a:p>
          <a:p>
            <a:pPr marL="3175" indent="11113" algn="ctr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Назови, какие файлы и папки представлены в данной файловой структуре?</a:t>
            </a:r>
            <a:endParaRPr lang="ru-RU" sz="2800" b="1" dirty="0">
              <a:solidFill>
                <a:schemeClr val="tx1"/>
              </a:solidFill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2098606" y="1785926"/>
            <a:ext cx="6664370" cy="4614952"/>
            <a:chOff x="1643042" y="1142984"/>
            <a:chExt cx="6664370" cy="4614952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00496" y="1142984"/>
              <a:ext cx="3446483" cy="928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65" name="Группа 64"/>
            <p:cNvGrpSpPr/>
            <p:nvPr/>
          </p:nvGrpSpPr>
          <p:grpSpPr>
            <a:xfrm>
              <a:off x="1643042" y="1857364"/>
              <a:ext cx="6664370" cy="3900572"/>
              <a:chOff x="1643042" y="1857364"/>
              <a:chExt cx="6664370" cy="3900572"/>
            </a:xfrm>
          </p:grpSpPr>
          <p:pic>
            <p:nvPicPr>
              <p:cNvPr id="43" name="Picture 1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071670" y="3571876"/>
                <a:ext cx="781054" cy="7100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 r="33213" b="91088"/>
              <a:stretch>
                <a:fillRect/>
              </a:stretch>
            </p:blipFill>
            <p:spPr bwMode="auto">
              <a:xfrm>
                <a:off x="3862660" y="2500306"/>
                <a:ext cx="3143272" cy="450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714876" y="4572008"/>
                <a:ext cx="714372" cy="714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3" name="Picture 9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928794" y="4572008"/>
                <a:ext cx="817251" cy="785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23" name="Прямая соединительная линия 22"/>
              <p:cNvCxnSpPr/>
              <p:nvPr/>
            </p:nvCxnSpPr>
            <p:spPr>
              <a:xfrm rot="10800000">
                <a:off x="6357950" y="4071942"/>
                <a:ext cx="714380" cy="35719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 rot="5400000" flipH="1" flipV="1">
                <a:off x="2178827" y="4393413"/>
                <a:ext cx="357190" cy="1588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pic>
            <p:nvPicPr>
              <p:cNvPr id="1037" name="Picture 1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715008" y="3500438"/>
                <a:ext cx="781054" cy="7100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38" name="Picture 14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143768" y="4286256"/>
                <a:ext cx="838204" cy="7620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2786050" y="3786190"/>
                <a:ext cx="8851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002060"/>
                    </a:solidFill>
                  </a:rPr>
                  <a:t>Записи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286248" y="5286388"/>
                <a:ext cx="18557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2060"/>
                    </a:solidFill>
                  </a:rPr>
                  <a:t>Акварель</a:t>
                </a:r>
                <a:r>
                  <a:rPr lang="en-US" sz="2000" b="1" dirty="0" smtClean="0">
                    <a:solidFill>
                      <a:srgbClr val="002060"/>
                    </a:solidFill>
                  </a:rPr>
                  <a:t>. bmp</a:t>
                </a:r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7072330" y="5000636"/>
                <a:ext cx="12350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2060"/>
                    </a:solidFill>
                  </a:rPr>
                  <a:t>Лето</a:t>
                </a:r>
                <a:r>
                  <a:rPr lang="en-US" sz="2000" b="1" dirty="0" smtClean="0">
                    <a:solidFill>
                      <a:srgbClr val="002060"/>
                    </a:solidFill>
                  </a:rPr>
                  <a:t>. </a:t>
                </a:r>
                <a:r>
                  <a:rPr lang="en-US" sz="2000" b="1" dirty="0" err="1" smtClean="0">
                    <a:solidFill>
                      <a:srgbClr val="002060"/>
                    </a:solidFill>
                  </a:rPr>
                  <a:t>png</a:t>
                </a:r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643042" y="5357826"/>
                <a:ext cx="16060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2060"/>
                    </a:solidFill>
                  </a:rPr>
                  <a:t>Мой кот</a:t>
                </a:r>
                <a:r>
                  <a:rPr lang="en-US" sz="2000" b="1" dirty="0" smtClean="0">
                    <a:solidFill>
                      <a:srgbClr val="002060"/>
                    </a:solidFill>
                  </a:rPr>
                  <a:t>.doc</a:t>
                </a:r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  <p:pic>
            <p:nvPicPr>
              <p:cNvPr id="56" name="Picture 1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929058" y="2357430"/>
                <a:ext cx="928694" cy="844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19" name="Прямая соединительная линия 18"/>
              <p:cNvCxnSpPr/>
              <p:nvPr/>
            </p:nvCxnSpPr>
            <p:spPr>
              <a:xfrm rot="5400000">
                <a:off x="4144166" y="2142322"/>
                <a:ext cx="571504" cy="1588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 rot="10800000">
                <a:off x="4572000" y="3071810"/>
                <a:ext cx="1214445" cy="500064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>
              <a:xfrm flipV="1">
                <a:off x="5214942" y="4143380"/>
                <a:ext cx="428628" cy="35719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 rot="10800000" flipV="1">
                <a:off x="2786050" y="3214686"/>
                <a:ext cx="1285884" cy="500066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67" name="TextBox 66"/>
              <p:cNvSpPr txBox="1"/>
              <p:nvPr/>
            </p:nvSpPr>
            <p:spPr>
              <a:xfrm>
                <a:off x="6500826" y="3643314"/>
                <a:ext cx="10102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002060"/>
                    </a:solidFill>
                  </a:rPr>
                  <a:t>Рисунки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</p:grpSp>
      </p:grpSp>
      <p:pic>
        <p:nvPicPr>
          <p:cNvPr id="4098" name="Picture 2" descr="http://bryansk24.ru/files/images/goods/kompyuter_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68" y="714356"/>
            <a:ext cx="1619208" cy="12144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837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2547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Прочитай и запомни:</a:t>
            </a:r>
            <a:endParaRPr lang="ru-RU" sz="3600" b="1" dirty="0"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488" name="Picture 8" descr="http://img294.imageshack.us/img294/5425/serverbl0.gif"/>
          <p:cNvPicPr>
            <a:picLocks noChangeAspect="1" noChangeArrowheads="1"/>
          </p:cNvPicPr>
          <p:nvPr/>
        </p:nvPicPr>
        <p:blipFill>
          <a:blip r:embed="rId2"/>
          <a:srcRect l="30309"/>
          <a:stretch>
            <a:fillRect/>
          </a:stretch>
        </p:blipFill>
        <p:spPr bwMode="auto">
          <a:xfrm>
            <a:off x="3929058" y="2643182"/>
            <a:ext cx="4943098" cy="3714776"/>
          </a:xfrm>
          <a:prstGeom prst="rect">
            <a:avLst/>
          </a:prstGeom>
          <a:noFill/>
        </p:spPr>
      </p:pic>
      <p:pic>
        <p:nvPicPr>
          <p:cNvPr id="20486" name="Picture 6" descr="http://www.inio.ac.ir/Portals/0/pic5/office-building-ic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786058"/>
            <a:ext cx="3295656" cy="329565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596" y="1285860"/>
            <a:ext cx="8229600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Сеть компьютеров в одном  здании – это </a:t>
            </a:r>
            <a:r>
              <a:rPr lang="ru-RU" sz="36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локальная сеть 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0623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948" y="281354"/>
            <a:ext cx="8732770" cy="129025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Расшифруй ребус и узнаешь название главного компьютера в локальной сети.</a:t>
            </a:r>
            <a:endParaRPr lang="ru-RU" sz="3600" b="1" dirty="0"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50" name="Picture 2" descr="&amp;scy;&amp;iecy;&amp;rcy;&amp;vcy;&amp;iecy;&amp;r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8072494" cy="289336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85367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Прочитай и запомни:</a:t>
            </a:r>
            <a:endParaRPr lang="ru-RU" sz="3600" b="1" dirty="0"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57158" y="1142984"/>
            <a:ext cx="8229600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Сервер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это компьютер, который обслуживает компьютерную сеть.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81" y="2571744"/>
            <a:ext cx="6343753" cy="407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65416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Выбери из списка действия(услуги), которые доступны всем компьютерам в локальной сети</a:t>
            </a:r>
            <a:endParaRPr lang="ru-RU" sz="3600" b="1" dirty="0"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625857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3200" b="1" dirty="0" smtClean="0">
                <a:solidFill>
                  <a:srgbClr val="002060"/>
                </a:solidFill>
              </a:rPr>
              <a:t>напечатать  документ на  общем принтере</a:t>
            </a:r>
          </a:p>
          <a:p>
            <a:pPr>
              <a:buFont typeface="Wingdings" pitchFamily="2" charset="2"/>
              <a:buChar char="q"/>
            </a:pPr>
            <a:r>
              <a:rPr lang="ru-RU" sz="3200" b="1" dirty="0" smtClean="0">
                <a:solidFill>
                  <a:srgbClr val="002060"/>
                </a:solidFill>
              </a:rPr>
              <a:t>передать файл на другой компьютер</a:t>
            </a:r>
          </a:p>
          <a:p>
            <a:pPr>
              <a:buFont typeface="Wingdings" pitchFamily="2" charset="2"/>
              <a:buChar char="q"/>
            </a:pPr>
            <a:r>
              <a:rPr lang="ru-RU" sz="3200" b="1" dirty="0" smtClean="0">
                <a:solidFill>
                  <a:srgbClr val="002060"/>
                </a:solidFill>
              </a:rPr>
              <a:t>поиграть в сетевую игру</a:t>
            </a:r>
          </a:p>
          <a:p>
            <a:pPr>
              <a:buFont typeface="Wingdings" pitchFamily="2" charset="2"/>
              <a:buChar char="q"/>
            </a:pPr>
            <a:r>
              <a:rPr lang="ru-RU" sz="3200" b="1" dirty="0" smtClean="0">
                <a:solidFill>
                  <a:srgbClr val="002060"/>
                </a:solidFill>
              </a:rPr>
              <a:t>выслать электронное письмо</a:t>
            </a:r>
          </a:p>
          <a:p>
            <a:pPr>
              <a:buFont typeface="Wingdings" pitchFamily="2" charset="2"/>
              <a:buChar char="q"/>
            </a:pPr>
            <a:r>
              <a:rPr lang="ru-RU" sz="3200" b="1" dirty="0" smtClean="0">
                <a:solidFill>
                  <a:srgbClr val="002060"/>
                </a:solidFill>
              </a:rPr>
              <a:t> проверить компьютер на вирусы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131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Подумай, какая  компьютерная сеть самая большая в мире?</a:t>
            </a:r>
            <a:endParaRPr lang="ru-RU" sz="3600" b="1" dirty="0"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3554" name="Picture 2" descr="http://www.goodlancer.com/wp-content/uploads/2010/02/www890089.jpg"/>
          <p:cNvPicPr>
            <a:picLocks noChangeAspect="1" noChangeArrowheads="1"/>
          </p:cNvPicPr>
          <p:nvPr/>
        </p:nvPicPr>
        <p:blipFill>
          <a:blip r:embed="rId2"/>
          <a:srcRect l="10353" t="14954" r="9125" b="18328"/>
          <a:stretch>
            <a:fillRect/>
          </a:stretch>
        </p:blipFill>
        <p:spPr bwMode="auto">
          <a:xfrm>
            <a:off x="2571736" y="1571612"/>
            <a:ext cx="4071966" cy="337391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4857760"/>
            <a:ext cx="80063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Глобальная сеть Интернет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92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Выбери из списка действия, которые можно выполнить в сети Интернет.</a:t>
            </a:r>
            <a:endParaRPr lang="ru-RU" sz="3600" b="1" dirty="0"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0438" y="1643050"/>
            <a:ext cx="7869116" cy="448311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3600" b="1" dirty="0" smtClean="0">
                <a:solidFill>
                  <a:srgbClr val="002060"/>
                </a:solidFill>
              </a:rPr>
              <a:t>выслать электронное письмо</a:t>
            </a:r>
          </a:p>
          <a:p>
            <a:pPr>
              <a:buFont typeface="Wingdings" pitchFamily="2" charset="2"/>
              <a:buChar char="q"/>
            </a:pPr>
            <a:r>
              <a:rPr lang="ru-RU" sz="3600" b="1" dirty="0" smtClean="0">
                <a:solidFill>
                  <a:srgbClr val="002060"/>
                </a:solidFill>
              </a:rPr>
              <a:t>посмотреть фильм</a:t>
            </a:r>
          </a:p>
          <a:p>
            <a:pPr>
              <a:buFont typeface="Wingdings" pitchFamily="2" charset="2"/>
              <a:buChar char="q"/>
            </a:pPr>
            <a:r>
              <a:rPr lang="ru-RU" sz="3600" b="1" dirty="0" smtClean="0">
                <a:solidFill>
                  <a:srgbClr val="002060"/>
                </a:solidFill>
              </a:rPr>
              <a:t>найти информацию</a:t>
            </a:r>
          </a:p>
          <a:p>
            <a:pPr>
              <a:buFont typeface="Wingdings" pitchFamily="2" charset="2"/>
              <a:buChar char="q"/>
            </a:pPr>
            <a:r>
              <a:rPr lang="ru-RU" sz="3600" b="1" dirty="0" smtClean="0">
                <a:solidFill>
                  <a:srgbClr val="002060"/>
                </a:solidFill>
              </a:rPr>
              <a:t>поиграть в игру</a:t>
            </a:r>
          </a:p>
          <a:p>
            <a:pPr>
              <a:buFont typeface="Wingdings" pitchFamily="2" charset="2"/>
              <a:buChar char="q"/>
            </a:pPr>
            <a:r>
              <a:rPr lang="ru-RU" sz="3600" b="1" dirty="0" smtClean="0">
                <a:solidFill>
                  <a:srgbClr val="002060"/>
                </a:solidFill>
              </a:rPr>
              <a:t>общаться с друзьями</a:t>
            </a:r>
          </a:p>
          <a:p>
            <a:pPr>
              <a:buFont typeface="Wingdings" pitchFamily="2" charset="2"/>
              <a:buChar char="q"/>
            </a:pPr>
            <a:r>
              <a:rPr lang="ru-RU" sz="3600" b="1" dirty="0" smtClean="0">
                <a:solidFill>
                  <a:srgbClr val="002060"/>
                </a:solidFill>
              </a:rPr>
              <a:t>сделать заказ в магазине</a:t>
            </a:r>
          </a:p>
          <a:p>
            <a:pPr>
              <a:buFont typeface="Wingdings" pitchFamily="2" charset="2"/>
              <a:buChar char="q"/>
            </a:pPr>
            <a:r>
              <a:rPr lang="ru-RU" sz="3600" b="1" dirty="0" smtClean="0">
                <a:solidFill>
                  <a:srgbClr val="002060"/>
                </a:solidFill>
              </a:rPr>
              <a:t>послушать музыку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3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85884"/>
          </a:xfrm>
        </p:spPr>
        <p:txBody>
          <a:bodyPr>
            <a:normAutofit/>
          </a:bodyPr>
          <a:lstStyle/>
          <a:p>
            <a:pPr lvl="0" algn="ctr"/>
            <a:r>
              <a:rPr lang="ru-RU" b="1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Прочитай о сети Интернет в учебнике на с. 92 (1 и 2 абзац)</a:t>
            </a:r>
            <a:endParaRPr lang="ru-RU" dirty="0"/>
          </a:p>
        </p:txBody>
      </p:sp>
      <p:pic>
        <p:nvPicPr>
          <p:cNvPr id="5" name="Picture 2" descr="http://my-shop.ru/_files/product/3/130/1293427.jpg"/>
          <p:cNvPicPr>
            <a:picLocks noChangeAspect="1" noChangeArrowheads="1"/>
          </p:cNvPicPr>
          <p:nvPr/>
        </p:nvPicPr>
        <p:blipFill>
          <a:blip r:embed="rId2"/>
          <a:srcRect l="39759" t="30844"/>
          <a:stretch>
            <a:fillRect/>
          </a:stretch>
        </p:blipFill>
        <p:spPr bwMode="auto">
          <a:xfrm>
            <a:off x="3071802" y="2000240"/>
            <a:ext cx="3357586" cy="42910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76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Расставь буквы по порядку и узнаешь, какая программа нужна для работы в Интернете.</a:t>
            </a:r>
            <a:endParaRPr lang="ru-RU" sz="3600" b="1" dirty="0"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2428868"/>
          <a:ext cx="8358245" cy="7143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194035"/>
                <a:gridCol w="1194035"/>
                <a:gridCol w="1194035"/>
                <a:gridCol w="1194035"/>
                <a:gridCol w="1194035"/>
                <a:gridCol w="1194035"/>
                <a:gridCol w="1194035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4500570"/>
          <a:ext cx="8358245" cy="7143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194035"/>
                <a:gridCol w="1194035"/>
                <a:gridCol w="1194035"/>
                <a:gridCol w="1194035"/>
                <a:gridCol w="1194035"/>
                <a:gridCol w="1194035"/>
                <a:gridCol w="1194035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</a:rPr>
                        <a:t>Р</a:t>
                      </a:r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</a:rPr>
                        <a:t>У</a:t>
                      </a:r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</a:rPr>
                        <a:t>Е</a:t>
                      </a:r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</a:rPr>
                        <a:t>Б</a:t>
                      </a:r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</a:rPr>
                        <a:t>З</a:t>
                      </a:r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</a:rPr>
                        <a:t>Р</a:t>
                      </a:r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</a:rPr>
                        <a:t>А</a:t>
                      </a:r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олилиния 5"/>
          <p:cNvSpPr/>
          <p:nvPr/>
        </p:nvSpPr>
        <p:spPr>
          <a:xfrm>
            <a:off x="1104181" y="3174521"/>
            <a:ext cx="3502586" cy="1328468"/>
          </a:xfrm>
          <a:custGeom>
            <a:avLst/>
            <a:gdLst>
              <a:gd name="connsiteX0" fmla="*/ 0 w 3502586"/>
              <a:gd name="connsiteY0" fmla="*/ 0 h 1328468"/>
              <a:gd name="connsiteX1" fmla="*/ 51759 w 3502586"/>
              <a:gd name="connsiteY1" fmla="*/ 51758 h 1328468"/>
              <a:gd name="connsiteX2" fmla="*/ 69011 w 3502586"/>
              <a:gd name="connsiteY2" fmla="*/ 103517 h 1328468"/>
              <a:gd name="connsiteX3" fmla="*/ 172528 w 3502586"/>
              <a:gd name="connsiteY3" fmla="*/ 207034 h 1328468"/>
              <a:gd name="connsiteX4" fmla="*/ 207034 w 3502586"/>
              <a:gd name="connsiteY4" fmla="*/ 258792 h 1328468"/>
              <a:gd name="connsiteX5" fmla="*/ 310551 w 3502586"/>
              <a:gd name="connsiteY5" fmla="*/ 293298 h 1328468"/>
              <a:gd name="connsiteX6" fmla="*/ 534838 w 3502586"/>
              <a:gd name="connsiteY6" fmla="*/ 327804 h 1328468"/>
              <a:gd name="connsiteX7" fmla="*/ 655608 w 3502586"/>
              <a:gd name="connsiteY7" fmla="*/ 345056 h 1328468"/>
              <a:gd name="connsiteX8" fmla="*/ 793630 w 3502586"/>
              <a:gd name="connsiteY8" fmla="*/ 362309 h 1328468"/>
              <a:gd name="connsiteX9" fmla="*/ 1035170 w 3502586"/>
              <a:gd name="connsiteY9" fmla="*/ 414068 h 1328468"/>
              <a:gd name="connsiteX10" fmla="*/ 2467155 w 3502586"/>
              <a:gd name="connsiteY10" fmla="*/ 431321 h 1328468"/>
              <a:gd name="connsiteX11" fmla="*/ 2605177 w 3502586"/>
              <a:gd name="connsiteY11" fmla="*/ 465826 h 1328468"/>
              <a:gd name="connsiteX12" fmla="*/ 2725947 w 3502586"/>
              <a:gd name="connsiteY12" fmla="*/ 534837 h 1328468"/>
              <a:gd name="connsiteX13" fmla="*/ 2846717 w 3502586"/>
              <a:gd name="connsiteY13" fmla="*/ 586596 h 1328468"/>
              <a:gd name="connsiteX14" fmla="*/ 2967487 w 3502586"/>
              <a:gd name="connsiteY14" fmla="*/ 655607 h 1328468"/>
              <a:gd name="connsiteX15" fmla="*/ 3036498 w 3502586"/>
              <a:gd name="connsiteY15" fmla="*/ 672860 h 1328468"/>
              <a:gd name="connsiteX16" fmla="*/ 3088257 w 3502586"/>
              <a:gd name="connsiteY16" fmla="*/ 707366 h 1328468"/>
              <a:gd name="connsiteX17" fmla="*/ 3295291 w 3502586"/>
              <a:gd name="connsiteY17" fmla="*/ 793630 h 1328468"/>
              <a:gd name="connsiteX18" fmla="*/ 3450566 w 3502586"/>
              <a:gd name="connsiteY18" fmla="*/ 879894 h 1328468"/>
              <a:gd name="connsiteX19" fmla="*/ 3485072 w 3502586"/>
              <a:gd name="connsiteY19" fmla="*/ 931653 h 1328468"/>
              <a:gd name="connsiteX20" fmla="*/ 3502325 w 3502586"/>
              <a:gd name="connsiteY20" fmla="*/ 1328468 h 132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02586" h="1328468">
                <a:moveTo>
                  <a:pt x="0" y="0"/>
                </a:moveTo>
                <a:cubicBezTo>
                  <a:pt x="17253" y="17253"/>
                  <a:pt x="38225" y="31457"/>
                  <a:pt x="51759" y="51758"/>
                </a:cubicBezTo>
                <a:cubicBezTo>
                  <a:pt x="61847" y="66890"/>
                  <a:pt x="57846" y="89162"/>
                  <a:pt x="69011" y="103517"/>
                </a:cubicBezTo>
                <a:cubicBezTo>
                  <a:pt x="98970" y="142036"/>
                  <a:pt x="145459" y="166432"/>
                  <a:pt x="172528" y="207034"/>
                </a:cubicBezTo>
                <a:cubicBezTo>
                  <a:pt x="184030" y="224287"/>
                  <a:pt x="189451" y="247802"/>
                  <a:pt x="207034" y="258792"/>
                </a:cubicBezTo>
                <a:cubicBezTo>
                  <a:pt x="237878" y="278069"/>
                  <a:pt x="276045" y="281796"/>
                  <a:pt x="310551" y="293298"/>
                </a:cubicBezTo>
                <a:cubicBezTo>
                  <a:pt x="422046" y="330463"/>
                  <a:pt x="328624" y="303544"/>
                  <a:pt x="534838" y="327804"/>
                </a:cubicBezTo>
                <a:cubicBezTo>
                  <a:pt x="575225" y="332555"/>
                  <a:pt x="615299" y="339682"/>
                  <a:pt x="655608" y="345056"/>
                </a:cubicBezTo>
                <a:lnTo>
                  <a:pt x="793630" y="362309"/>
                </a:lnTo>
                <a:cubicBezTo>
                  <a:pt x="895939" y="396412"/>
                  <a:pt x="918667" y="411507"/>
                  <a:pt x="1035170" y="414068"/>
                </a:cubicBezTo>
                <a:lnTo>
                  <a:pt x="2467155" y="431321"/>
                </a:lnTo>
                <a:cubicBezTo>
                  <a:pt x="2499970" y="437884"/>
                  <a:pt x="2569807" y="448141"/>
                  <a:pt x="2605177" y="465826"/>
                </a:cubicBezTo>
                <a:cubicBezTo>
                  <a:pt x="2778430" y="552453"/>
                  <a:pt x="2514240" y="444106"/>
                  <a:pt x="2725947" y="534837"/>
                </a:cubicBezTo>
                <a:cubicBezTo>
                  <a:pt x="2822724" y="576312"/>
                  <a:pt x="2732281" y="521203"/>
                  <a:pt x="2846717" y="586596"/>
                </a:cubicBezTo>
                <a:cubicBezTo>
                  <a:pt x="2910424" y="623000"/>
                  <a:pt x="2891652" y="627169"/>
                  <a:pt x="2967487" y="655607"/>
                </a:cubicBezTo>
                <a:cubicBezTo>
                  <a:pt x="2989689" y="663933"/>
                  <a:pt x="3013494" y="667109"/>
                  <a:pt x="3036498" y="672860"/>
                </a:cubicBezTo>
                <a:cubicBezTo>
                  <a:pt x="3053751" y="684362"/>
                  <a:pt x="3069198" y="699198"/>
                  <a:pt x="3088257" y="707366"/>
                </a:cubicBezTo>
                <a:cubicBezTo>
                  <a:pt x="3244975" y="774531"/>
                  <a:pt x="3054049" y="632803"/>
                  <a:pt x="3295291" y="793630"/>
                </a:cubicBezTo>
                <a:cubicBezTo>
                  <a:pt x="3413940" y="872729"/>
                  <a:pt x="3359466" y="849527"/>
                  <a:pt x="3450566" y="879894"/>
                </a:cubicBezTo>
                <a:cubicBezTo>
                  <a:pt x="3462068" y="897147"/>
                  <a:pt x="3482601" y="911065"/>
                  <a:pt x="3485072" y="931653"/>
                </a:cubicBezTo>
                <a:cubicBezTo>
                  <a:pt x="3502586" y="1077603"/>
                  <a:pt x="3502325" y="1195432"/>
                  <a:pt x="3502325" y="1328468"/>
                </a:cubicBezTo>
              </a:path>
            </a:pathLst>
          </a:custGeom>
          <a:ln w="476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928816" y="3157268"/>
            <a:ext cx="1548000" cy="1332000"/>
          </a:xfrm>
          <a:custGeom>
            <a:avLst/>
            <a:gdLst>
              <a:gd name="connsiteX0" fmla="*/ 1521085 w 1521085"/>
              <a:gd name="connsiteY0" fmla="*/ 0 h 1328468"/>
              <a:gd name="connsiteX1" fmla="*/ 1486579 w 1521085"/>
              <a:gd name="connsiteY1" fmla="*/ 69011 h 1328468"/>
              <a:gd name="connsiteX2" fmla="*/ 1452074 w 1521085"/>
              <a:gd name="connsiteY2" fmla="*/ 172528 h 1328468"/>
              <a:gd name="connsiteX3" fmla="*/ 1400315 w 1521085"/>
              <a:gd name="connsiteY3" fmla="*/ 207034 h 1328468"/>
              <a:gd name="connsiteX4" fmla="*/ 1314051 w 1521085"/>
              <a:gd name="connsiteY4" fmla="*/ 362309 h 1328468"/>
              <a:gd name="connsiteX5" fmla="*/ 1245040 w 1521085"/>
              <a:gd name="connsiteY5" fmla="*/ 396815 h 1328468"/>
              <a:gd name="connsiteX6" fmla="*/ 1193281 w 1521085"/>
              <a:gd name="connsiteY6" fmla="*/ 448574 h 1328468"/>
              <a:gd name="connsiteX7" fmla="*/ 1089764 w 1521085"/>
              <a:gd name="connsiteY7" fmla="*/ 517585 h 1328468"/>
              <a:gd name="connsiteX8" fmla="*/ 986247 w 1521085"/>
              <a:gd name="connsiteY8" fmla="*/ 586596 h 1328468"/>
              <a:gd name="connsiteX9" fmla="*/ 934489 w 1521085"/>
              <a:gd name="connsiteY9" fmla="*/ 621102 h 1328468"/>
              <a:gd name="connsiteX10" fmla="*/ 882730 w 1521085"/>
              <a:gd name="connsiteY10" fmla="*/ 638355 h 1328468"/>
              <a:gd name="connsiteX11" fmla="*/ 779213 w 1521085"/>
              <a:gd name="connsiteY11" fmla="*/ 707366 h 1328468"/>
              <a:gd name="connsiteX12" fmla="*/ 727455 w 1521085"/>
              <a:gd name="connsiteY12" fmla="*/ 741872 h 1328468"/>
              <a:gd name="connsiteX13" fmla="*/ 658443 w 1521085"/>
              <a:gd name="connsiteY13" fmla="*/ 776377 h 1328468"/>
              <a:gd name="connsiteX14" fmla="*/ 606685 w 1521085"/>
              <a:gd name="connsiteY14" fmla="*/ 810883 h 1328468"/>
              <a:gd name="connsiteX15" fmla="*/ 416904 w 1521085"/>
              <a:gd name="connsiteY15" fmla="*/ 897147 h 1328468"/>
              <a:gd name="connsiteX16" fmla="*/ 313387 w 1521085"/>
              <a:gd name="connsiteY16" fmla="*/ 966158 h 1328468"/>
              <a:gd name="connsiteX17" fmla="*/ 261628 w 1521085"/>
              <a:gd name="connsiteY17" fmla="*/ 1000664 h 1328468"/>
              <a:gd name="connsiteX18" fmla="*/ 227123 w 1521085"/>
              <a:gd name="connsiteY18" fmla="*/ 1052423 h 1328468"/>
              <a:gd name="connsiteX19" fmla="*/ 106353 w 1521085"/>
              <a:gd name="connsiteY19" fmla="*/ 1121434 h 1328468"/>
              <a:gd name="connsiteX20" fmla="*/ 54594 w 1521085"/>
              <a:gd name="connsiteY20" fmla="*/ 1173192 h 1328468"/>
              <a:gd name="connsiteX21" fmla="*/ 2836 w 1521085"/>
              <a:gd name="connsiteY21" fmla="*/ 1276709 h 1328468"/>
              <a:gd name="connsiteX22" fmla="*/ 2836 w 1521085"/>
              <a:gd name="connsiteY22" fmla="*/ 1328468 h 132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21085" h="1328468">
                <a:moveTo>
                  <a:pt x="1521085" y="0"/>
                </a:moveTo>
                <a:cubicBezTo>
                  <a:pt x="1509583" y="23004"/>
                  <a:pt x="1496131" y="45132"/>
                  <a:pt x="1486579" y="69011"/>
                </a:cubicBezTo>
                <a:cubicBezTo>
                  <a:pt x="1473071" y="102782"/>
                  <a:pt x="1482337" y="152352"/>
                  <a:pt x="1452074" y="172528"/>
                </a:cubicBezTo>
                <a:lnTo>
                  <a:pt x="1400315" y="207034"/>
                </a:lnTo>
                <a:cubicBezTo>
                  <a:pt x="1383823" y="256510"/>
                  <a:pt x="1361509" y="338579"/>
                  <a:pt x="1314051" y="362309"/>
                </a:cubicBezTo>
                <a:cubicBezTo>
                  <a:pt x="1291047" y="373811"/>
                  <a:pt x="1265968" y="381866"/>
                  <a:pt x="1245040" y="396815"/>
                </a:cubicBezTo>
                <a:cubicBezTo>
                  <a:pt x="1225185" y="410997"/>
                  <a:pt x="1212541" y="433594"/>
                  <a:pt x="1193281" y="448574"/>
                </a:cubicBezTo>
                <a:cubicBezTo>
                  <a:pt x="1160546" y="474034"/>
                  <a:pt x="1124270" y="494581"/>
                  <a:pt x="1089764" y="517585"/>
                </a:cubicBezTo>
                <a:lnTo>
                  <a:pt x="986247" y="586596"/>
                </a:lnTo>
                <a:cubicBezTo>
                  <a:pt x="968994" y="598098"/>
                  <a:pt x="954160" y="614545"/>
                  <a:pt x="934489" y="621102"/>
                </a:cubicBezTo>
                <a:cubicBezTo>
                  <a:pt x="917236" y="626853"/>
                  <a:pt x="898628" y="629523"/>
                  <a:pt x="882730" y="638355"/>
                </a:cubicBezTo>
                <a:cubicBezTo>
                  <a:pt x="846478" y="658495"/>
                  <a:pt x="813719" y="684362"/>
                  <a:pt x="779213" y="707366"/>
                </a:cubicBezTo>
                <a:cubicBezTo>
                  <a:pt x="761960" y="718868"/>
                  <a:pt x="746001" y="732599"/>
                  <a:pt x="727455" y="741872"/>
                </a:cubicBezTo>
                <a:cubicBezTo>
                  <a:pt x="704451" y="753374"/>
                  <a:pt x="680773" y="763617"/>
                  <a:pt x="658443" y="776377"/>
                </a:cubicBezTo>
                <a:cubicBezTo>
                  <a:pt x="640440" y="786665"/>
                  <a:pt x="625231" y="801610"/>
                  <a:pt x="606685" y="810883"/>
                </a:cubicBezTo>
                <a:cubicBezTo>
                  <a:pt x="460114" y="884169"/>
                  <a:pt x="701336" y="707527"/>
                  <a:pt x="416904" y="897147"/>
                </a:cubicBezTo>
                <a:lnTo>
                  <a:pt x="313387" y="966158"/>
                </a:lnTo>
                <a:lnTo>
                  <a:pt x="261628" y="1000664"/>
                </a:lnTo>
                <a:cubicBezTo>
                  <a:pt x="250126" y="1017917"/>
                  <a:pt x="241785" y="1037761"/>
                  <a:pt x="227123" y="1052423"/>
                </a:cubicBezTo>
                <a:cubicBezTo>
                  <a:pt x="186380" y="1093166"/>
                  <a:pt x="153704" y="1087612"/>
                  <a:pt x="106353" y="1121434"/>
                </a:cubicBezTo>
                <a:cubicBezTo>
                  <a:pt x="86499" y="1135616"/>
                  <a:pt x="70214" y="1154448"/>
                  <a:pt x="54594" y="1173192"/>
                </a:cubicBezTo>
                <a:cubicBezTo>
                  <a:pt x="29757" y="1202997"/>
                  <a:pt x="9320" y="1237806"/>
                  <a:pt x="2836" y="1276709"/>
                </a:cubicBezTo>
                <a:cubicBezTo>
                  <a:pt x="0" y="1293727"/>
                  <a:pt x="2836" y="1311215"/>
                  <a:pt x="2836" y="1328468"/>
                </a:cubicBezTo>
              </a:path>
            </a:pathLst>
          </a:cu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3536830" y="3174521"/>
            <a:ext cx="4848045" cy="1295781"/>
          </a:xfrm>
          <a:custGeom>
            <a:avLst/>
            <a:gdLst>
              <a:gd name="connsiteX0" fmla="*/ 0 w 4848045"/>
              <a:gd name="connsiteY0" fmla="*/ 0 h 1295781"/>
              <a:gd name="connsiteX1" fmla="*/ 293298 w 4848045"/>
              <a:gd name="connsiteY1" fmla="*/ 34505 h 1295781"/>
              <a:gd name="connsiteX2" fmla="*/ 396815 w 4848045"/>
              <a:gd name="connsiteY2" fmla="*/ 69011 h 1295781"/>
              <a:gd name="connsiteX3" fmla="*/ 638355 w 4848045"/>
              <a:gd name="connsiteY3" fmla="*/ 103517 h 1295781"/>
              <a:gd name="connsiteX4" fmla="*/ 793630 w 4848045"/>
              <a:gd name="connsiteY4" fmla="*/ 138022 h 1295781"/>
              <a:gd name="connsiteX5" fmla="*/ 931653 w 4848045"/>
              <a:gd name="connsiteY5" fmla="*/ 172528 h 1295781"/>
              <a:gd name="connsiteX6" fmla="*/ 1104181 w 4848045"/>
              <a:gd name="connsiteY6" fmla="*/ 207034 h 1295781"/>
              <a:gd name="connsiteX7" fmla="*/ 1224951 w 4848045"/>
              <a:gd name="connsiteY7" fmla="*/ 241539 h 1295781"/>
              <a:gd name="connsiteX8" fmla="*/ 1311215 w 4848045"/>
              <a:gd name="connsiteY8" fmla="*/ 258792 h 1295781"/>
              <a:gd name="connsiteX9" fmla="*/ 1362974 w 4848045"/>
              <a:gd name="connsiteY9" fmla="*/ 276045 h 1295781"/>
              <a:gd name="connsiteX10" fmla="*/ 1431985 w 4848045"/>
              <a:gd name="connsiteY10" fmla="*/ 293298 h 1295781"/>
              <a:gd name="connsiteX11" fmla="*/ 1483744 w 4848045"/>
              <a:gd name="connsiteY11" fmla="*/ 327804 h 1295781"/>
              <a:gd name="connsiteX12" fmla="*/ 1570008 w 4848045"/>
              <a:gd name="connsiteY12" fmla="*/ 345056 h 1295781"/>
              <a:gd name="connsiteX13" fmla="*/ 1621766 w 4848045"/>
              <a:gd name="connsiteY13" fmla="*/ 362309 h 1295781"/>
              <a:gd name="connsiteX14" fmla="*/ 1690778 w 4848045"/>
              <a:gd name="connsiteY14" fmla="*/ 379562 h 1295781"/>
              <a:gd name="connsiteX15" fmla="*/ 1777042 w 4848045"/>
              <a:gd name="connsiteY15" fmla="*/ 414068 h 1295781"/>
              <a:gd name="connsiteX16" fmla="*/ 1828800 w 4848045"/>
              <a:gd name="connsiteY16" fmla="*/ 431321 h 1295781"/>
              <a:gd name="connsiteX17" fmla="*/ 1915064 w 4848045"/>
              <a:gd name="connsiteY17" fmla="*/ 465826 h 1295781"/>
              <a:gd name="connsiteX18" fmla="*/ 2001328 w 4848045"/>
              <a:gd name="connsiteY18" fmla="*/ 483079 h 1295781"/>
              <a:gd name="connsiteX19" fmla="*/ 2053087 w 4848045"/>
              <a:gd name="connsiteY19" fmla="*/ 500332 h 1295781"/>
              <a:gd name="connsiteX20" fmla="*/ 2173857 w 4848045"/>
              <a:gd name="connsiteY20" fmla="*/ 517585 h 1295781"/>
              <a:gd name="connsiteX21" fmla="*/ 2484408 w 4848045"/>
              <a:gd name="connsiteY21" fmla="*/ 552090 h 1295781"/>
              <a:gd name="connsiteX22" fmla="*/ 2656936 w 4848045"/>
              <a:gd name="connsiteY22" fmla="*/ 603849 h 1295781"/>
              <a:gd name="connsiteX23" fmla="*/ 2967487 w 4848045"/>
              <a:gd name="connsiteY23" fmla="*/ 621102 h 1295781"/>
              <a:gd name="connsiteX24" fmla="*/ 3174521 w 4848045"/>
              <a:gd name="connsiteY24" fmla="*/ 638354 h 1295781"/>
              <a:gd name="connsiteX25" fmla="*/ 3226279 w 4848045"/>
              <a:gd name="connsiteY25" fmla="*/ 655607 h 1295781"/>
              <a:gd name="connsiteX26" fmla="*/ 3295291 w 4848045"/>
              <a:gd name="connsiteY26" fmla="*/ 672860 h 1295781"/>
              <a:gd name="connsiteX27" fmla="*/ 3347049 w 4848045"/>
              <a:gd name="connsiteY27" fmla="*/ 707366 h 1295781"/>
              <a:gd name="connsiteX28" fmla="*/ 3450566 w 4848045"/>
              <a:gd name="connsiteY28" fmla="*/ 724619 h 1295781"/>
              <a:gd name="connsiteX29" fmla="*/ 3519578 w 4848045"/>
              <a:gd name="connsiteY29" fmla="*/ 741871 h 1295781"/>
              <a:gd name="connsiteX30" fmla="*/ 3657600 w 4848045"/>
              <a:gd name="connsiteY30" fmla="*/ 793630 h 1295781"/>
              <a:gd name="connsiteX31" fmla="*/ 3726612 w 4848045"/>
              <a:gd name="connsiteY31" fmla="*/ 810883 h 1295781"/>
              <a:gd name="connsiteX32" fmla="*/ 3778370 w 4848045"/>
              <a:gd name="connsiteY32" fmla="*/ 828136 h 1295781"/>
              <a:gd name="connsiteX33" fmla="*/ 3916393 w 4848045"/>
              <a:gd name="connsiteY33" fmla="*/ 897147 h 1295781"/>
              <a:gd name="connsiteX34" fmla="*/ 4071668 w 4848045"/>
              <a:gd name="connsiteY34" fmla="*/ 931653 h 1295781"/>
              <a:gd name="connsiteX35" fmla="*/ 4209691 w 4848045"/>
              <a:gd name="connsiteY35" fmla="*/ 983411 h 1295781"/>
              <a:gd name="connsiteX36" fmla="*/ 4295955 w 4848045"/>
              <a:gd name="connsiteY36" fmla="*/ 1017917 h 1295781"/>
              <a:gd name="connsiteX37" fmla="*/ 4399472 w 4848045"/>
              <a:gd name="connsiteY37" fmla="*/ 1052422 h 1295781"/>
              <a:gd name="connsiteX38" fmla="*/ 4468483 w 4848045"/>
              <a:gd name="connsiteY38" fmla="*/ 1086928 h 1295781"/>
              <a:gd name="connsiteX39" fmla="*/ 4520242 w 4848045"/>
              <a:gd name="connsiteY39" fmla="*/ 1121434 h 1295781"/>
              <a:gd name="connsiteX40" fmla="*/ 4589253 w 4848045"/>
              <a:gd name="connsiteY40" fmla="*/ 1138687 h 1295781"/>
              <a:gd name="connsiteX41" fmla="*/ 4641012 w 4848045"/>
              <a:gd name="connsiteY41" fmla="*/ 1155939 h 1295781"/>
              <a:gd name="connsiteX42" fmla="*/ 4710023 w 4848045"/>
              <a:gd name="connsiteY42" fmla="*/ 1207698 h 1295781"/>
              <a:gd name="connsiteX43" fmla="*/ 4761781 w 4848045"/>
              <a:gd name="connsiteY43" fmla="*/ 1224951 h 1295781"/>
              <a:gd name="connsiteX44" fmla="*/ 4779034 w 4848045"/>
              <a:gd name="connsiteY44" fmla="*/ 1276709 h 1295781"/>
              <a:gd name="connsiteX45" fmla="*/ 4848045 w 4848045"/>
              <a:gd name="connsiteY45" fmla="*/ 1293962 h 129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848045" h="1295781">
                <a:moveTo>
                  <a:pt x="0" y="0"/>
                </a:moveTo>
                <a:cubicBezTo>
                  <a:pt x="66547" y="6050"/>
                  <a:pt x="214175" y="14725"/>
                  <a:pt x="293298" y="34505"/>
                </a:cubicBezTo>
                <a:cubicBezTo>
                  <a:pt x="328584" y="43326"/>
                  <a:pt x="360808" y="63867"/>
                  <a:pt x="396815" y="69011"/>
                </a:cubicBezTo>
                <a:lnTo>
                  <a:pt x="638355" y="103517"/>
                </a:lnTo>
                <a:cubicBezTo>
                  <a:pt x="748557" y="140252"/>
                  <a:pt x="623590" y="101585"/>
                  <a:pt x="793630" y="138022"/>
                </a:cubicBezTo>
                <a:cubicBezTo>
                  <a:pt x="840001" y="147959"/>
                  <a:pt x="885150" y="163227"/>
                  <a:pt x="931653" y="172528"/>
                </a:cubicBezTo>
                <a:cubicBezTo>
                  <a:pt x="989162" y="184030"/>
                  <a:pt x="1047789" y="190922"/>
                  <a:pt x="1104181" y="207034"/>
                </a:cubicBezTo>
                <a:cubicBezTo>
                  <a:pt x="1144438" y="218536"/>
                  <a:pt x="1184334" y="231385"/>
                  <a:pt x="1224951" y="241539"/>
                </a:cubicBezTo>
                <a:cubicBezTo>
                  <a:pt x="1253400" y="248651"/>
                  <a:pt x="1282766" y="251680"/>
                  <a:pt x="1311215" y="258792"/>
                </a:cubicBezTo>
                <a:cubicBezTo>
                  <a:pt x="1328858" y="263203"/>
                  <a:pt x="1345487" y="271049"/>
                  <a:pt x="1362974" y="276045"/>
                </a:cubicBezTo>
                <a:cubicBezTo>
                  <a:pt x="1385773" y="282559"/>
                  <a:pt x="1408981" y="287547"/>
                  <a:pt x="1431985" y="293298"/>
                </a:cubicBezTo>
                <a:cubicBezTo>
                  <a:pt x="1449238" y="304800"/>
                  <a:pt x="1464329" y="320523"/>
                  <a:pt x="1483744" y="327804"/>
                </a:cubicBezTo>
                <a:cubicBezTo>
                  <a:pt x="1511201" y="338100"/>
                  <a:pt x="1541559" y="337944"/>
                  <a:pt x="1570008" y="345056"/>
                </a:cubicBezTo>
                <a:cubicBezTo>
                  <a:pt x="1587651" y="349467"/>
                  <a:pt x="1604280" y="357313"/>
                  <a:pt x="1621766" y="362309"/>
                </a:cubicBezTo>
                <a:cubicBezTo>
                  <a:pt x="1644566" y="368823"/>
                  <a:pt x="1668283" y="372064"/>
                  <a:pt x="1690778" y="379562"/>
                </a:cubicBezTo>
                <a:cubicBezTo>
                  <a:pt x="1720158" y="389356"/>
                  <a:pt x="1748044" y="403194"/>
                  <a:pt x="1777042" y="414068"/>
                </a:cubicBezTo>
                <a:cubicBezTo>
                  <a:pt x="1794070" y="420454"/>
                  <a:pt x="1811772" y="424936"/>
                  <a:pt x="1828800" y="431321"/>
                </a:cubicBezTo>
                <a:cubicBezTo>
                  <a:pt x="1857798" y="442195"/>
                  <a:pt x="1885400" y="456927"/>
                  <a:pt x="1915064" y="465826"/>
                </a:cubicBezTo>
                <a:cubicBezTo>
                  <a:pt x="1943151" y="474252"/>
                  <a:pt x="1972879" y="475967"/>
                  <a:pt x="2001328" y="483079"/>
                </a:cubicBezTo>
                <a:cubicBezTo>
                  <a:pt x="2018971" y="487490"/>
                  <a:pt x="2035254" y="496765"/>
                  <a:pt x="2053087" y="500332"/>
                </a:cubicBezTo>
                <a:cubicBezTo>
                  <a:pt x="2092963" y="508307"/>
                  <a:pt x="2133548" y="512211"/>
                  <a:pt x="2173857" y="517585"/>
                </a:cubicBezTo>
                <a:cubicBezTo>
                  <a:pt x="2320364" y="537119"/>
                  <a:pt x="2326657" y="536315"/>
                  <a:pt x="2484408" y="552090"/>
                </a:cubicBezTo>
                <a:cubicBezTo>
                  <a:pt x="2505429" y="559097"/>
                  <a:pt x="2621084" y="600590"/>
                  <a:pt x="2656936" y="603849"/>
                </a:cubicBezTo>
                <a:cubicBezTo>
                  <a:pt x="2760187" y="613236"/>
                  <a:pt x="2864040" y="614206"/>
                  <a:pt x="2967487" y="621102"/>
                </a:cubicBezTo>
                <a:cubicBezTo>
                  <a:pt x="3036584" y="625708"/>
                  <a:pt x="3105510" y="632603"/>
                  <a:pt x="3174521" y="638354"/>
                </a:cubicBezTo>
                <a:cubicBezTo>
                  <a:pt x="3191774" y="644105"/>
                  <a:pt x="3208793" y="650611"/>
                  <a:pt x="3226279" y="655607"/>
                </a:cubicBezTo>
                <a:cubicBezTo>
                  <a:pt x="3249079" y="662121"/>
                  <a:pt x="3273496" y="663519"/>
                  <a:pt x="3295291" y="672860"/>
                </a:cubicBezTo>
                <a:cubicBezTo>
                  <a:pt x="3314350" y="681028"/>
                  <a:pt x="3327378" y="700809"/>
                  <a:pt x="3347049" y="707366"/>
                </a:cubicBezTo>
                <a:cubicBezTo>
                  <a:pt x="3380235" y="718428"/>
                  <a:pt x="3416264" y="717759"/>
                  <a:pt x="3450566" y="724619"/>
                </a:cubicBezTo>
                <a:cubicBezTo>
                  <a:pt x="3473817" y="729269"/>
                  <a:pt x="3496778" y="735357"/>
                  <a:pt x="3519578" y="741871"/>
                </a:cubicBezTo>
                <a:cubicBezTo>
                  <a:pt x="3604359" y="766094"/>
                  <a:pt x="3548248" y="757179"/>
                  <a:pt x="3657600" y="793630"/>
                </a:cubicBezTo>
                <a:cubicBezTo>
                  <a:pt x="3680095" y="801128"/>
                  <a:pt x="3703812" y="804369"/>
                  <a:pt x="3726612" y="810883"/>
                </a:cubicBezTo>
                <a:cubicBezTo>
                  <a:pt x="3744098" y="815879"/>
                  <a:pt x="3761814" y="820611"/>
                  <a:pt x="3778370" y="828136"/>
                </a:cubicBezTo>
                <a:cubicBezTo>
                  <a:pt x="3825197" y="849421"/>
                  <a:pt x="3866491" y="884671"/>
                  <a:pt x="3916393" y="897147"/>
                </a:cubicBezTo>
                <a:cubicBezTo>
                  <a:pt x="4013853" y="921512"/>
                  <a:pt x="3962153" y="909750"/>
                  <a:pt x="4071668" y="931653"/>
                </a:cubicBezTo>
                <a:cubicBezTo>
                  <a:pt x="4212850" y="1002243"/>
                  <a:pt x="4068743" y="936428"/>
                  <a:pt x="4209691" y="983411"/>
                </a:cubicBezTo>
                <a:cubicBezTo>
                  <a:pt x="4239071" y="993205"/>
                  <a:pt x="4266850" y="1007333"/>
                  <a:pt x="4295955" y="1017917"/>
                </a:cubicBezTo>
                <a:cubicBezTo>
                  <a:pt x="4330137" y="1030347"/>
                  <a:pt x="4366940" y="1036156"/>
                  <a:pt x="4399472" y="1052422"/>
                </a:cubicBezTo>
                <a:cubicBezTo>
                  <a:pt x="4422476" y="1063924"/>
                  <a:pt x="4446153" y="1074168"/>
                  <a:pt x="4468483" y="1086928"/>
                </a:cubicBezTo>
                <a:cubicBezTo>
                  <a:pt x="4486486" y="1097216"/>
                  <a:pt x="4501183" y="1113266"/>
                  <a:pt x="4520242" y="1121434"/>
                </a:cubicBezTo>
                <a:cubicBezTo>
                  <a:pt x="4542036" y="1130775"/>
                  <a:pt x="4566454" y="1132173"/>
                  <a:pt x="4589253" y="1138687"/>
                </a:cubicBezTo>
                <a:cubicBezTo>
                  <a:pt x="4606739" y="1143683"/>
                  <a:pt x="4623759" y="1150188"/>
                  <a:pt x="4641012" y="1155939"/>
                </a:cubicBezTo>
                <a:cubicBezTo>
                  <a:pt x="4664016" y="1173192"/>
                  <a:pt x="4685057" y="1193431"/>
                  <a:pt x="4710023" y="1207698"/>
                </a:cubicBezTo>
                <a:cubicBezTo>
                  <a:pt x="4725813" y="1216721"/>
                  <a:pt x="4748922" y="1212092"/>
                  <a:pt x="4761781" y="1224951"/>
                </a:cubicBezTo>
                <a:cubicBezTo>
                  <a:pt x="4774640" y="1237810"/>
                  <a:pt x="4766175" y="1263850"/>
                  <a:pt x="4779034" y="1276709"/>
                </a:cubicBezTo>
                <a:cubicBezTo>
                  <a:pt x="4798106" y="1295781"/>
                  <a:pt x="4824668" y="1293962"/>
                  <a:pt x="4848045" y="1293962"/>
                </a:cubicBezTo>
              </a:path>
            </a:pathLst>
          </a:custGeom>
          <a:ln w="4762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2208362" y="3157268"/>
            <a:ext cx="2484408" cy="1380226"/>
          </a:xfrm>
          <a:custGeom>
            <a:avLst/>
            <a:gdLst>
              <a:gd name="connsiteX0" fmla="*/ 2484408 w 2484408"/>
              <a:gd name="connsiteY0" fmla="*/ 0 h 1380226"/>
              <a:gd name="connsiteX1" fmla="*/ 2415396 w 2484408"/>
              <a:gd name="connsiteY1" fmla="*/ 34506 h 1380226"/>
              <a:gd name="connsiteX2" fmla="*/ 2380891 w 2484408"/>
              <a:gd name="connsiteY2" fmla="*/ 86264 h 1380226"/>
              <a:gd name="connsiteX3" fmla="*/ 2277374 w 2484408"/>
              <a:gd name="connsiteY3" fmla="*/ 172528 h 1380226"/>
              <a:gd name="connsiteX4" fmla="*/ 2242868 w 2484408"/>
              <a:gd name="connsiteY4" fmla="*/ 224287 h 1380226"/>
              <a:gd name="connsiteX5" fmla="*/ 2139351 w 2484408"/>
              <a:gd name="connsiteY5" fmla="*/ 293298 h 1380226"/>
              <a:gd name="connsiteX6" fmla="*/ 2087593 w 2484408"/>
              <a:gd name="connsiteY6" fmla="*/ 327804 h 1380226"/>
              <a:gd name="connsiteX7" fmla="*/ 1984076 w 2484408"/>
              <a:gd name="connsiteY7" fmla="*/ 414068 h 1380226"/>
              <a:gd name="connsiteX8" fmla="*/ 1846053 w 2484408"/>
              <a:gd name="connsiteY8" fmla="*/ 483079 h 1380226"/>
              <a:gd name="connsiteX9" fmla="*/ 1794295 w 2484408"/>
              <a:gd name="connsiteY9" fmla="*/ 517585 h 1380226"/>
              <a:gd name="connsiteX10" fmla="*/ 1656272 w 2484408"/>
              <a:gd name="connsiteY10" fmla="*/ 586596 h 1380226"/>
              <a:gd name="connsiteX11" fmla="*/ 1604513 w 2484408"/>
              <a:gd name="connsiteY11" fmla="*/ 621102 h 1380226"/>
              <a:gd name="connsiteX12" fmla="*/ 1535502 w 2484408"/>
              <a:gd name="connsiteY12" fmla="*/ 638355 h 1380226"/>
              <a:gd name="connsiteX13" fmla="*/ 1483744 w 2484408"/>
              <a:gd name="connsiteY13" fmla="*/ 655607 h 1380226"/>
              <a:gd name="connsiteX14" fmla="*/ 1345721 w 2484408"/>
              <a:gd name="connsiteY14" fmla="*/ 690113 h 1380226"/>
              <a:gd name="connsiteX15" fmla="*/ 1276710 w 2484408"/>
              <a:gd name="connsiteY15" fmla="*/ 707366 h 1380226"/>
              <a:gd name="connsiteX16" fmla="*/ 1121434 w 2484408"/>
              <a:gd name="connsiteY16" fmla="*/ 724619 h 1380226"/>
              <a:gd name="connsiteX17" fmla="*/ 1069676 w 2484408"/>
              <a:gd name="connsiteY17" fmla="*/ 741872 h 1380226"/>
              <a:gd name="connsiteX18" fmla="*/ 741872 w 2484408"/>
              <a:gd name="connsiteY18" fmla="*/ 776377 h 1380226"/>
              <a:gd name="connsiteX19" fmla="*/ 569344 w 2484408"/>
              <a:gd name="connsiteY19" fmla="*/ 828136 h 1380226"/>
              <a:gd name="connsiteX20" fmla="*/ 465827 w 2484408"/>
              <a:gd name="connsiteY20" fmla="*/ 879894 h 1380226"/>
              <a:gd name="connsiteX21" fmla="*/ 414068 w 2484408"/>
              <a:gd name="connsiteY21" fmla="*/ 914400 h 1380226"/>
              <a:gd name="connsiteX22" fmla="*/ 293298 w 2484408"/>
              <a:gd name="connsiteY22" fmla="*/ 966158 h 1380226"/>
              <a:gd name="connsiteX23" fmla="*/ 224287 w 2484408"/>
              <a:gd name="connsiteY23" fmla="*/ 1017917 h 1380226"/>
              <a:gd name="connsiteX24" fmla="*/ 138023 w 2484408"/>
              <a:gd name="connsiteY24" fmla="*/ 1104181 h 1380226"/>
              <a:gd name="connsiteX25" fmla="*/ 69012 w 2484408"/>
              <a:gd name="connsiteY25" fmla="*/ 1207698 h 1380226"/>
              <a:gd name="connsiteX26" fmla="*/ 34506 w 2484408"/>
              <a:gd name="connsiteY26" fmla="*/ 1259457 h 1380226"/>
              <a:gd name="connsiteX27" fmla="*/ 17253 w 2484408"/>
              <a:gd name="connsiteY27" fmla="*/ 1311215 h 1380226"/>
              <a:gd name="connsiteX28" fmla="*/ 0 w 2484408"/>
              <a:gd name="connsiteY28" fmla="*/ 1380226 h 1380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484408" h="1380226">
                <a:moveTo>
                  <a:pt x="2484408" y="0"/>
                </a:moveTo>
                <a:cubicBezTo>
                  <a:pt x="2461404" y="11502"/>
                  <a:pt x="2435154" y="18041"/>
                  <a:pt x="2415396" y="34506"/>
                </a:cubicBezTo>
                <a:cubicBezTo>
                  <a:pt x="2399467" y="47780"/>
                  <a:pt x="2394165" y="70335"/>
                  <a:pt x="2380891" y="86264"/>
                </a:cubicBezTo>
                <a:cubicBezTo>
                  <a:pt x="2339378" y="136080"/>
                  <a:pt x="2328267" y="138600"/>
                  <a:pt x="2277374" y="172528"/>
                </a:cubicBezTo>
                <a:cubicBezTo>
                  <a:pt x="2265872" y="189781"/>
                  <a:pt x="2258473" y="210633"/>
                  <a:pt x="2242868" y="224287"/>
                </a:cubicBezTo>
                <a:cubicBezTo>
                  <a:pt x="2211658" y="251596"/>
                  <a:pt x="2173857" y="270294"/>
                  <a:pt x="2139351" y="293298"/>
                </a:cubicBezTo>
                <a:cubicBezTo>
                  <a:pt x="2122098" y="304800"/>
                  <a:pt x="2102255" y="313142"/>
                  <a:pt x="2087593" y="327804"/>
                </a:cubicBezTo>
                <a:cubicBezTo>
                  <a:pt x="2043786" y="371610"/>
                  <a:pt x="2036917" y="385246"/>
                  <a:pt x="1984076" y="414068"/>
                </a:cubicBezTo>
                <a:cubicBezTo>
                  <a:pt x="1938919" y="438699"/>
                  <a:pt x="1888852" y="454546"/>
                  <a:pt x="1846053" y="483079"/>
                </a:cubicBezTo>
                <a:cubicBezTo>
                  <a:pt x="1828800" y="494581"/>
                  <a:pt x="1812498" y="507656"/>
                  <a:pt x="1794295" y="517585"/>
                </a:cubicBezTo>
                <a:cubicBezTo>
                  <a:pt x="1749138" y="542216"/>
                  <a:pt x="1699071" y="558063"/>
                  <a:pt x="1656272" y="586596"/>
                </a:cubicBezTo>
                <a:cubicBezTo>
                  <a:pt x="1639019" y="598098"/>
                  <a:pt x="1623572" y="612934"/>
                  <a:pt x="1604513" y="621102"/>
                </a:cubicBezTo>
                <a:cubicBezTo>
                  <a:pt x="1582719" y="630443"/>
                  <a:pt x="1558301" y="631841"/>
                  <a:pt x="1535502" y="638355"/>
                </a:cubicBezTo>
                <a:cubicBezTo>
                  <a:pt x="1518016" y="643351"/>
                  <a:pt x="1501289" y="650822"/>
                  <a:pt x="1483744" y="655607"/>
                </a:cubicBezTo>
                <a:cubicBezTo>
                  <a:pt x="1437991" y="668085"/>
                  <a:pt x="1391729" y="678611"/>
                  <a:pt x="1345721" y="690113"/>
                </a:cubicBezTo>
                <a:cubicBezTo>
                  <a:pt x="1322717" y="695864"/>
                  <a:pt x="1300277" y="704747"/>
                  <a:pt x="1276710" y="707366"/>
                </a:cubicBezTo>
                <a:lnTo>
                  <a:pt x="1121434" y="724619"/>
                </a:lnTo>
                <a:cubicBezTo>
                  <a:pt x="1104181" y="730370"/>
                  <a:pt x="1087319" y="737461"/>
                  <a:pt x="1069676" y="741872"/>
                </a:cubicBezTo>
                <a:cubicBezTo>
                  <a:pt x="950583" y="771645"/>
                  <a:pt x="885152" y="766143"/>
                  <a:pt x="741872" y="776377"/>
                </a:cubicBezTo>
                <a:cubicBezTo>
                  <a:pt x="615860" y="818381"/>
                  <a:pt x="673641" y="802061"/>
                  <a:pt x="569344" y="828136"/>
                </a:cubicBezTo>
                <a:cubicBezTo>
                  <a:pt x="421000" y="927029"/>
                  <a:pt x="608695" y="808459"/>
                  <a:pt x="465827" y="879894"/>
                </a:cubicBezTo>
                <a:cubicBezTo>
                  <a:pt x="447281" y="889167"/>
                  <a:pt x="432071" y="904112"/>
                  <a:pt x="414068" y="914400"/>
                </a:cubicBezTo>
                <a:cubicBezTo>
                  <a:pt x="354371" y="948513"/>
                  <a:pt x="351369" y="946802"/>
                  <a:pt x="293298" y="966158"/>
                </a:cubicBezTo>
                <a:cubicBezTo>
                  <a:pt x="270294" y="983411"/>
                  <a:pt x="244620" y="997584"/>
                  <a:pt x="224287" y="1017917"/>
                </a:cubicBezTo>
                <a:cubicBezTo>
                  <a:pt x="109268" y="1132936"/>
                  <a:pt x="276044" y="1012165"/>
                  <a:pt x="138023" y="1104181"/>
                </a:cubicBezTo>
                <a:lnTo>
                  <a:pt x="69012" y="1207698"/>
                </a:lnTo>
                <a:cubicBezTo>
                  <a:pt x="57510" y="1224951"/>
                  <a:pt x="41063" y="1239786"/>
                  <a:pt x="34506" y="1259457"/>
                </a:cubicBezTo>
                <a:cubicBezTo>
                  <a:pt x="28755" y="1276710"/>
                  <a:pt x="22249" y="1293729"/>
                  <a:pt x="17253" y="1311215"/>
                </a:cubicBezTo>
                <a:cubicBezTo>
                  <a:pt x="10739" y="1334014"/>
                  <a:pt x="0" y="1380226"/>
                  <a:pt x="0" y="1380226"/>
                </a:cubicBezTo>
              </a:path>
            </a:pathLst>
          </a:custGeom>
          <a:ln w="476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5488522" y="3157268"/>
            <a:ext cx="308429" cy="1362974"/>
          </a:xfrm>
          <a:custGeom>
            <a:avLst/>
            <a:gdLst>
              <a:gd name="connsiteX0" fmla="*/ 308429 w 308429"/>
              <a:gd name="connsiteY0" fmla="*/ 0 h 1362974"/>
              <a:gd name="connsiteX1" fmla="*/ 187659 w 308429"/>
              <a:gd name="connsiteY1" fmla="*/ 138023 h 1362974"/>
              <a:gd name="connsiteX2" fmla="*/ 118648 w 308429"/>
              <a:gd name="connsiteY2" fmla="*/ 241540 h 1362974"/>
              <a:gd name="connsiteX3" fmla="*/ 84142 w 308429"/>
              <a:gd name="connsiteY3" fmla="*/ 310551 h 1362974"/>
              <a:gd name="connsiteX4" fmla="*/ 66889 w 308429"/>
              <a:gd name="connsiteY4" fmla="*/ 362309 h 1362974"/>
              <a:gd name="connsiteX5" fmla="*/ 15131 w 308429"/>
              <a:gd name="connsiteY5" fmla="*/ 465826 h 1362974"/>
              <a:gd name="connsiteX6" fmla="*/ 32384 w 308429"/>
              <a:gd name="connsiteY6" fmla="*/ 724619 h 1362974"/>
              <a:gd name="connsiteX7" fmla="*/ 49636 w 308429"/>
              <a:gd name="connsiteY7" fmla="*/ 776377 h 1362974"/>
              <a:gd name="connsiteX8" fmla="*/ 66889 w 308429"/>
              <a:gd name="connsiteY8" fmla="*/ 914400 h 1362974"/>
              <a:gd name="connsiteX9" fmla="*/ 118648 w 308429"/>
              <a:gd name="connsiteY9" fmla="*/ 1069675 h 1362974"/>
              <a:gd name="connsiteX10" fmla="*/ 135901 w 308429"/>
              <a:gd name="connsiteY10" fmla="*/ 1121434 h 1362974"/>
              <a:gd name="connsiteX11" fmla="*/ 153153 w 308429"/>
              <a:gd name="connsiteY11" fmla="*/ 1190445 h 1362974"/>
              <a:gd name="connsiteX12" fmla="*/ 153153 w 308429"/>
              <a:gd name="connsiteY12" fmla="*/ 1362974 h 136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8429" h="1362974">
                <a:moveTo>
                  <a:pt x="308429" y="0"/>
                </a:moveTo>
                <a:cubicBezTo>
                  <a:pt x="222164" y="57510"/>
                  <a:pt x="268173" y="17252"/>
                  <a:pt x="187659" y="138023"/>
                </a:cubicBezTo>
                <a:lnTo>
                  <a:pt x="118648" y="241540"/>
                </a:lnTo>
                <a:cubicBezTo>
                  <a:pt x="107146" y="264544"/>
                  <a:pt x="94273" y="286912"/>
                  <a:pt x="84142" y="310551"/>
                </a:cubicBezTo>
                <a:cubicBezTo>
                  <a:pt x="76978" y="327266"/>
                  <a:pt x="75022" y="346043"/>
                  <a:pt x="66889" y="362309"/>
                </a:cubicBezTo>
                <a:cubicBezTo>
                  <a:pt x="0" y="496089"/>
                  <a:pt x="58497" y="335731"/>
                  <a:pt x="15131" y="465826"/>
                </a:cubicBezTo>
                <a:cubicBezTo>
                  <a:pt x="20882" y="552090"/>
                  <a:pt x="22837" y="638692"/>
                  <a:pt x="32384" y="724619"/>
                </a:cubicBezTo>
                <a:cubicBezTo>
                  <a:pt x="34392" y="742694"/>
                  <a:pt x="46383" y="758484"/>
                  <a:pt x="49636" y="776377"/>
                </a:cubicBezTo>
                <a:cubicBezTo>
                  <a:pt x="57930" y="821995"/>
                  <a:pt x="57174" y="869064"/>
                  <a:pt x="66889" y="914400"/>
                </a:cubicBezTo>
                <a:cubicBezTo>
                  <a:pt x="66890" y="914405"/>
                  <a:pt x="110021" y="1043793"/>
                  <a:pt x="118648" y="1069675"/>
                </a:cubicBezTo>
                <a:cubicBezTo>
                  <a:pt x="124399" y="1086928"/>
                  <a:pt x="131490" y="1103791"/>
                  <a:pt x="135901" y="1121434"/>
                </a:cubicBezTo>
                <a:cubicBezTo>
                  <a:pt x="141652" y="1144438"/>
                  <a:pt x="151464" y="1166794"/>
                  <a:pt x="153153" y="1190445"/>
                </a:cubicBezTo>
                <a:cubicBezTo>
                  <a:pt x="157250" y="1247809"/>
                  <a:pt x="153153" y="1305464"/>
                  <a:pt x="153153" y="1362974"/>
                </a:cubicBezTo>
              </a:path>
            </a:pathLst>
          </a:custGeom>
          <a:ln w="4762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3536830" y="3174521"/>
            <a:ext cx="3467819" cy="1397479"/>
          </a:xfrm>
          <a:custGeom>
            <a:avLst/>
            <a:gdLst>
              <a:gd name="connsiteX0" fmla="*/ 3467819 w 3467819"/>
              <a:gd name="connsiteY0" fmla="*/ 0 h 1397479"/>
              <a:gd name="connsiteX1" fmla="*/ 3433313 w 3467819"/>
              <a:gd name="connsiteY1" fmla="*/ 51758 h 1397479"/>
              <a:gd name="connsiteX2" fmla="*/ 3398808 w 3467819"/>
              <a:gd name="connsiteY2" fmla="*/ 120770 h 1397479"/>
              <a:gd name="connsiteX3" fmla="*/ 3312544 w 3467819"/>
              <a:gd name="connsiteY3" fmla="*/ 224287 h 1397479"/>
              <a:gd name="connsiteX4" fmla="*/ 3226279 w 3467819"/>
              <a:gd name="connsiteY4" fmla="*/ 345056 h 1397479"/>
              <a:gd name="connsiteX5" fmla="*/ 3174521 w 3467819"/>
              <a:gd name="connsiteY5" fmla="*/ 414068 h 1397479"/>
              <a:gd name="connsiteX6" fmla="*/ 3122762 w 3467819"/>
              <a:gd name="connsiteY6" fmla="*/ 431321 h 1397479"/>
              <a:gd name="connsiteX7" fmla="*/ 3071004 w 3467819"/>
              <a:gd name="connsiteY7" fmla="*/ 465826 h 1397479"/>
              <a:gd name="connsiteX8" fmla="*/ 2950234 w 3467819"/>
              <a:gd name="connsiteY8" fmla="*/ 569343 h 1397479"/>
              <a:gd name="connsiteX9" fmla="*/ 2846717 w 3467819"/>
              <a:gd name="connsiteY9" fmla="*/ 638354 h 1397479"/>
              <a:gd name="connsiteX10" fmla="*/ 2743200 w 3467819"/>
              <a:gd name="connsiteY10" fmla="*/ 672860 h 1397479"/>
              <a:gd name="connsiteX11" fmla="*/ 2674189 w 3467819"/>
              <a:gd name="connsiteY11" fmla="*/ 707366 h 1397479"/>
              <a:gd name="connsiteX12" fmla="*/ 2570672 w 3467819"/>
              <a:gd name="connsiteY12" fmla="*/ 724619 h 1397479"/>
              <a:gd name="connsiteX13" fmla="*/ 2501661 w 3467819"/>
              <a:gd name="connsiteY13" fmla="*/ 741871 h 1397479"/>
              <a:gd name="connsiteX14" fmla="*/ 2449902 w 3467819"/>
              <a:gd name="connsiteY14" fmla="*/ 759124 h 1397479"/>
              <a:gd name="connsiteX15" fmla="*/ 2311879 w 3467819"/>
              <a:gd name="connsiteY15" fmla="*/ 776377 h 1397479"/>
              <a:gd name="connsiteX16" fmla="*/ 2156604 w 3467819"/>
              <a:gd name="connsiteY16" fmla="*/ 810883 h 1397479"/>
              <a:gd name="connsiteX17" fmla="*/ 621102 w 3467819"/>
              <a:gd name="connsiteY17" fmla="*/ 845388 h 1397479"/>
              <a:gd name="connsiteX18" fmla="*/ 517585 w 3467819"/>
              <a:gd name="connsiteY18" fmla="*/ 879894 h 1397479"/>
              <a:gd name="connsiteX19" fmla="*/ 414068 w 3467819"/>
              <a:gd name="connsiteY19" fmla="*/ 948905 h 1397479"/>
              <a:gd name="connsiteX20" fmla="*/ 362310 w 3467819"/>
              <a:gd name="connsiteY20" fmla="*/ 983411 h 1397479"/>
              <a:gd name="connsiteX21" fmla="*/ 241540 w 3467819"/>
              <a:gd name="connsiteY21" fmla="*/ 1069675 h 1397479"/>
              <a:gd name="connsiteX22" fmla="*/ 207034 w 3467819"/>
              <a:gd name="connsiteY22" fmla="*/ 1121434 h 1397479"/>
              <a:gd name="connsiteX23" fmla="*/ 155276 w 3467819"/>
              <a:gd name="connsiteY23" fmla="*/ 1173192 h 1397479"/>
              <a:gd name="connsiteX24" fmla="*/ 69012 w 3467819"/>
              <a:gd name="connsiteY24" fmla="*/ 1293962 h 1397479"/>
              <a:gd name="connsiteX25" fmla="*/ 51759 w 3467819"/>
              <a:gd name="connsiteY25" fmla="*/ 1345721 h 1397479"/>
              <a:gd name="connsiteX26" fmla="*/ 0 w 3467819"/>
              <a:gd name="connsiteY26" fmla="*/ 1397479 h 1397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467819" h="1397479">
                <a:moveTo>
                  <a:pt x="3467819" y="0"/>
                </a:moveTo>
                <a:cubicBezTo>
                  <a:pt x="3456317" y="17253"/>
                  <a:pt x="3443601" y="33755"/>
                  <a:pt x="3433313" y="51758"/>
                </a:cubicBezTo>
                <a:cubicBezTo>
                  <a:pt x="3420553" y="74088"/>
                  <a:pt x="3413757" y="99841"/>
                  <a:pt x="3398808" y="120770"/>
                </a:cubicBezTo>
                <a:cubicBezTo>
                  <a:pt x="3296844" y="263520"/>
                  <a:pt x="3390788" y="87359"/>
                  <a:pt x="3312544" y="224287"/>
                </a:cubicBezTo>
                <a:cubicBezTo>
                  <a:pt x="3226597" y="374695"/>
                  <a:pt x="3334673" y="218596"/>
                  <a:pt x="3226279" y="345056"/>
                </a:cubicBezTo>
                <a:cubicBezTo>
                  <a:pt x="3207566" y="366888"/>
                  <a:pt x="3196611" y="395660"/>
                  <a:pt x="3174521" y="414068"/>
                </a:cubicBezTo>
                <a:cubicBezTo>
                  <a:pt x="3160550" y="425711"/>
                  <a:pt x="3139028" y="423188"/>
                  <a:pt x="3122762" y="431321"/>
                </a:cubicBezTo>
                <a:cubicBezTo>
                  <a:pt x="3104216" y="440594"/>
                  <a:pt x="3086933" y="452552"/>
                  <a:pt x="3071004" y="465826"/>
                </a:cubicBezTo>
                <a:cubicBezTo>
                  <a:pt x="2936969" y="577522"/>
                  <a:pt x="3111765" y="456272"/>
                  <a:pt x="2950234" y="569343"/>
                </a:cubicBezTo>
                <a:cubicBezTo>
                  <a:pt x="2916260" y="593125"/>
                  <a:pt x="2886059" y="625240"/>
                  <a:pt x="2846717" y="638354"/>
                </a:cubicBezTo>
                <a:cubicBezTo>
                  <a:pt x="2812211" y="649856"/>
                  <a:pt x="2775732" y="656594"/>
                  <a:pt x="2743200" y="672860"/>
                </a:cubicBezTo>
                <a:cubicBezTo>
                  <a:pt x="2720196" y="684362"/>
                  <a:pt x="2698823" y="699976"/>
                  <a:pt x="2674189" y="707366"/>
                </a:cubicBezTo>
                <a:cubicBezTo>
                  <a:pt x="2640683" y="717418"/>
                  <a:pt x="2604974" y="717759"/>
                  <a:pt x="2570672" y="724619"/>
                </a:cubicBezTo>
                <a:cubicBezTo>
                  <a:pt x="2547421" y="729269"/>
                  <a:pt x="2524460" y="735357"/>
                  <a:pt x="2501661" y="741871"/>
                </a:cubicBezTo>
                <a:cubicBezTo>
                  <a:pt x="2484174" y="746867"/>
                  <a:pt x="2467795" y="755871"/>
                  <a:pt x="2449902" y="759124"/>
                </a:cubicBezTo>
                <a:cubicBezTo>
                  <a:pt x="2404284" y="767418"/>
                  <a:pt x="2357887" y="770626"/>
                  <a:pt x="2311879" y="776377"/>
                </a:cubicBezTo>
                <a:cubicBezTo>
                  <a:pt x="2249841" y="791887"/>
                  <a:pt x="2222313" y="799931"/>
                  <a:pt x="2156604" y="810883"/>
                </a:cubicBezTo>
                <a:cubicBezTo>
                  <a:pt x="1659538" y="893728"/>
                  <a:pt x="1026042" y="840450"/>
                  <a:pt x="621102" y="845388"/>
                </a:cubicBezTo>
                <a:cubicBezTo>
                  <a:pt x="586596" y="856890"/>
                  <a:pt x="547849" y="859718"/>
                  <a:pt x="517585" y="879894"/>
                </a:cubicBezTo>
                <a:lnTo>
                  <a:pt x="414068" y="948905"/>
                </a:lnTo>
                <a:cubicBezTo>
                  <a:pt x="396815" y="960407"/>
                  <a:pt x="378898" y="970970"/>
                  <a:pt x="362310" y="983411"/>
                </a:cubicBezTo>
                <a:cubicBezTo>
                  <a:pt x="276710" y="1047611"/>
                  <a:pt x="317224" y="1019220"/>
                  <a:pt x="241540" y="1069675"/>
                </a:cubicBezTo>
                <a:cubicBezTo>
                  <a:pt x="230038" y="1086928"/>
                  <a:pt x="220309" y="1105505"/>
                  <a:pt x="207034" y="1121434"/>
                </a:cubicBezTo>
                <a:cubicBezTo>
                  <a:pt x="191414" y="1140178"/>
                  <a:pt x="171155" y="1154667"/>
                  <a:pt x="155276" y="1173192"/>
                </a:cubicBezTo>
                <a:cubicBezTo>
                  <a:pt x="145897" y="1184134"/>
                  <a:pt x="79936" y="1272114"/>
                  <a:pt x="69012" y="1293962"/>
                </a:cubicBezTo>
                <a:cubicBezTo>
                  <a:pt x="60879" y="1310228"/>
                  <a:pt x="61847" y="1330589"/>
                  <a:pt x="51759" y="1345721"/>
                </a:cubicBezTo>
                <a:cubicBezTo>
                  <a:pt x="38225" y="1366022"/>
                  <a:pt x="0" y="1397479"/>
                  <a:pt x="0" y="1397479"/>
                </a:cubicBezTo>
              </a:path>
            </a:pathLst>
          </a:custGeom>
          <a:ln w="476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6832121" y="3174521"/>
            <a:ext cx="1380226" cy="1362973"/>
          </a:xfrm>
          <a:custGeom>
            <a:avLst/>
            <a:gdLst>
              <a:gd name="connsiteX0" fmla="*/ 1380226 w 1380226"/>
              <a:gd name="connsiteY0" fmla="*/ 0 h 1362973"/>
              <a:gd name="connsiteX1" fmla="*/ 1311215 w 1380226"/>
              <a:gd name="connsiteY1" fmla="*/ 34505 h 1362973"/>
              <a:gd name="connsiteX2" fmla="*/ 1276709 w 1380226"/>
              <a:gd name="connsiteY2" fmla="*/ 86264 h 1362973"/>
              <a:gd name="connsiteX3" fmla="*/ 1224951 w 1380226"/>
              <a:gd name="connsiteY3" fmla="*/ 138022 h 1362973"/>
              <a:gd name="connsiteX4" fmla="*/ 1190445 w 1380226"/>
              <a:gd name="connsiteY4" fmla="*/ 189781 h 1362973"/>
              <a:gd name="connsiteX5" fmla="*/ 1138687 w 1380226"/>
              <a:gd name="connsiteY5" fmla="*/ 207034 h 1362973"/>
              <a:gd name="connsiteX6" fmla="*/ 1086928 w 1380226"/>
              <a:gd name="connsiteY6" fmla="*/ 258792 h 1362973"/>
              <a:gd name="connsiteX7" fmla="*/ 1052422 w 1380226"/>
              <a:gd name="connsiteY7" fmla="*/ 310551 h 1362973"/>
              <a:gd name="connsiteX8" fmla="*/ 1000664 w 1380226"/>
              <a:gd name="connsiteY8" fmla="*/ 345056 h 1362973"/>
              <a:gd name="connsiteX9" fmla="*/ 966158 w 1380226"/>
              <a:gd name="connsiteY9" fmla="*/ 396815 h 1362973"/>
              <a:gd name="connsiteX10" fmla="*/ 897147 w 1380226"/>
              <a:gd name="connsiteY10" fmla="*/ 448573 h 1362973"/>
              <a:gd name="connsiteX11" fmla="*/ 828136 w 1380226"/>
              <a:gd name="connsiteY11" fmla="*/ 552090 h 1362973"/>
              <a:gd name="connsiteX12" fmla="*/ 724619 w 1380226"/>
              <a:gd name="connsiteY12" fmla="*/ 621102 h 1362973"/>
              <a:gd name="connsiteX13" fmla="*/ 603849 w 1380226"/>
              <a:gd name="connsiteY13" fmla="*/ 690113 h 1362973"/>
              <a:gd name="connsiteX14" fmla="*/ 483079 w 1380226"/>
              <a:gd name="connsiteY14" fmla="*/ 724619 h 1362973"/>
              <a:gd name="connsiteX15" fmla="*/ 431321 w 1380226"/>
              <a:gd name="connsiteY15" fmla="*/ 759124 h 1362973"/>
              <a:gd name="connsiteX16" fmla="*/ 258792 w 1380226"/>
              <a:gd name="connsiteY16" fmla="*/ 810883 h 1362973"/>
              <a:gd name="connsiteX17" fmla="*/ 155275 w 1380226"/>
              <a:gd name="connsiteY17" fmla="*/ 845388 h 1362973"/>
              <a:gd name="connsiteX18" fmla="*/ 103517 w 1380226"/>
              <a:gd name="connsiteY18" fmla="*/ 862641 h 1362973"/>
              <a:gd name="connsiteX19" fmla="*/ 51758 w 1380226"/>
              <a:gd name="connsiteY19" fmla="*/ 897147 h 1362973"/>
              <a:gd name="connsiteX20" fmla="*/ 0 w 1380226"/>
              <a:gd name="connsiteY20" fmla="*/ 1000664 h 1362973"/>
              <a:gd name="connsiteX21" fmla="*/ 17253 w 1380226"/>
              <a:gd name="connsiteY21" fmla="*/ 1052422 h 1362973"/>
              <a:gd name="connsiteX22" fmla="*/ 51758 w 1380226"/>
              <a:gd name="connsiteY22" fmla="*/ 1104181 h 1362973"/>
              <a:gd name="connsiteX23" fmla="*/ 103517 w 1380226"/>
              <a:gd name="connsiteY23" fmla="*/ 1207698 h 1362973"/>
              <a:gd name="connsiteX24" fmla="*/ 207034 w 1380226"/>
              <a:gd name="connsiteY24" fmla="*/ 1362973 h 1362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80226" h="1362973">
                <a:moveTo>
                  <a:pt x="1380226" y="0"/>
                </a:moveTo>
                <a:cubicBezTo>
                  <a:pt x="1357222" y="11502"/>
                  <a:pt x="1330973" y="18040"/>
                  <a:pt x="1311215" y="34505"/>
                </a:cubicBezTo>
                <a:cubicBezTo>
                  <a:pt x="1295286" y="47780"/>
                  <a:pt x="1289984" y="70335"/>
                  <a:pt x="1276709" y="86264"/>
                </a:cubicBezTo>
                <a:cubicBezTo>
                  <a:pt x="1261089" y="105008"/>
                  <a:pt x="1240571" y="119278"/>
                  <a:pt x="1224951" y="138022"/>
                </a:cubicBezTo>
                <a:cubicBezTo>
                  <a:pt x="1211676" y="153951"/>
                  <a:pt x="1206637" y="176828"/>
                  <a:pt x="1190445" y="189781"/>
                </a:cubicBezTo>
                <a:cubicBezTo>
                  <a:pt x="1176244" y="201142"/>
                  <a:pt x="1155940" y="201283"/>
                  <a:pt x="1138687" y="207034"/>
                </a:cubicBezTo>
                <a:cubicBezTo>
                  <a:pt x="1121434" y="224287"/>
                  <a:pt x="1102548" y="240048"/>
                  <a:pt x="1086928" y="258792"/>
                </a:cubicBezTo>
                <a:cubicBezTo>
                  <a:pt x="1073653" y="274721"/>
                  <a:pt x="1067084" y="295889"/>
                  <a:pt x="1052422" y="310551"/>
                </a:cubicBezTo>
                <a:cubicBezTo>
                  <a:pt x="1037760" y="325213"/>
                  <a:pt x="1017917" y="333554"/>
                  <a:pt x="1000664" y="345056"/>
                </a:cubicBezTo>
                <a:cubicBezTo>
                  <a:pt x="989162" y="362309"/>
                  <a:pt x="980820" y="382153"/>
                  <a:pt x="966158" y="396815"/>
                </a:cubicBezTo>
                <a:cubicBezTo>
                  <a:pt x="945825" y="417148"/>
                  <a:pt x="915555" y="426483"/>
                  <a:pt x="897147" y="448573"/>
                </a:cubicBezTo>
                <a:cubicBezTo>
                  <a:pt x="791082" y="575851"/>
                  <a:pt x="1001554" y="417209"/>
                  <a:pt x="828136" y="552090"/>
                </a:cubicBezTo>
                <a:cubicBezTo>
                  <a:pt x="795401" y="577551"/>
                  <a:pt x="759125" y="598098"/>
                  <a:pt x="724619" y="621102"/>
                </a:cubicBezTo>
                <a:cubicBezTo>
                  <a:pt x="681720" y="649702"/>
                  <a:pt x="653874" y="671353"/>
                  <a:pt x="603849" y="690113"/>
                </a:cubicBezTo>
                <a:cubicBezTo>
                  <a:pt x="559621" y="706699"/>
                  <a:pt x="524793" y="703762"/>
                  <a:pt x="483079" y="724619"/>
                </a:cubicBezTo>
                <a:cubicBezTo>
                  <a:pt x="464533" y="733892"/>
                  <a:pt x="450269" y="750703"/>
                  <a:pt x="431321" y="759124"/>
                </a:cubicBezTo>
                <a:cubicBezTo>
                  <a:pt x="346862" y="796661"/>
                  <a:pt x="336001" y="787721"/>
                  <a:pt x="258792" y="810883"/>
                </a:cubicBezTo>
                <a:cubicBezTo>
                  <a:pt x="223954" y="821334"/>
                  <a:pt x="189781" y="833886"/>
                  <a:pt x="155275" y="845388"/>
                </a:cubicBezTo>
                <a:cubicBezTo>
                  <a:pt x="138022" y="851139"/>
                  <a:pt x="118649" y="852553"/>
                  <a:pt x="103517" y="862641"/>
                </a:cubicBezTo>
                <a:lnTo>
                  <a:pt x="51758" y="897147"/>
                </a:lnTo>
                <a:cubicBezTo>
                  <a:pt x="34312" y="923316"/>
                  <a:pt x="0" y="964949"/>
                  <a:pt x="0" y="1000664"/>
                </a:cubicBezTo>
                <a:cubicBezTo>
                  <a:pt x="0" y="1018850"/>
                  <a:pt x="9120" y="1036156"/>
                  <a:pt x="17253" y="1052422"/>
                </a:cubicBezTo>
                <a:cubicBezTo>
                  <a:pt x="26526" y="1070968"/>
                  <a:pt x="42485" y="1085635"/>
                  <a:pt x="51758" y="1104181"/>
                </a:cubicBezTo>
                <a:cubicBezTo>
                  <a:pt x="75003" y="1150672"/>
                  <a:pt x="59568" y="1169242"/>
                  <a:pt x="103517" y="1207698"/>
                </a:cubicBezTo>
                <a:cubicBezTo>
                  <a:pt x="230959" y="1319210"/>
                  <a:pt x="207034" y="1216829"/>
                  <a:pt x="207034" y="1362973"/>
                </a:cubicBezTo>
              </a:path>
            </a:pathLst>
          </a:custGeom>
          <a:ln w="476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54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Самое важное:</a:t>
            </a:r>
            <a:endParaRPr lang="ru-RU" b="1" dirty="0"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8929718" cy="4429155"/>
          </a:xfrm>
        </p:spPr>
        <p:txBody>
          <a:bodyPr>
            <a:normAutofit fontScale="92500" lnSpcReduction="10000"/>
          </a:bodyPr>
          <a:lstStyle/>
          <a:p>
            <a:pPr marL="173038" indent="0" algn="just">
              <a:buNone/>
            </a:pPr>
            <a:r>
              <a:rPr lang="ru-RU" sz="3600" dirty="0" smtClean="0"/>
              <a:t>    </a:t>
            </a:r>
            <a:r>
              <a:rPr lang="ru-RU" sz="3600" b="1" dirty="0" smtClean="0">
                <a:solidFill>
                  <a:srgbClr val="002060"/>
                </a:solidFill>
              </a:rPr>
              <a:t>Компьютерная ________ – это связанные между собой линией связи несколько компьютеров. Она позволяет ______________ данными и пользоваться общими ______________.</a:t>
            </a:r>
          </a:p>
          <a:p>
            <a:pPr marL="173038" indent="0" algn="just">
              <a:buNone/>
            </a:pPr>
            <a:r>
              <a:rPr lang="ru-RU" sz="3600" dirty="0" smtClean="0"/>
              <a:t>   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Сеть компьютеров в одном здании – это </a:t>
            </a:r>
            <a:r>
              <a:rPr lang="ru-RU" sz="3600" b="1" dirty="0" err="1" smtClean="0">
                <a:solidFill>
                  <a:schemeClr val="accent5">
                    <a:lumMod val="75000"/>
                  </a:schemeClr>
                </a:solidFill>
              </a:rPr>
              <a:t>____________сеть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. Её обслуживает компьютер –  сервер.</a:t>
            </a:r>
          </a:p>
          <a:p>
            <a:pPr marL="173038" indent="0" algn="just">
              <a:buNone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Всемирная компьютерная сеть – это _________.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5286388"/>
            <a:ext cx="3031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обмениваться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15074" y="6000768"/>
            <a:ext cx="1017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сеть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6000768"/>
            <a:ext cx="2940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устройствами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6248" y="5286388"/>
            <a:ext cx="2302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локальная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16" y="5286388"/>
            <a:ext cx="2057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Интернет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66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5549E-6 L -0.25885 -0.756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0" y="-3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46994E-6 L 0.56285 -0.555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42" y="-277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16466E-6 L -0.27413 -0.5235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15" y="-26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46994E-6 L -0.45313 -0.291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56" y="-145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46994E-6 L -0.73906 -0.0915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62" y="-4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08660" y="110338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Работа за компьютером</a:t>
            </a:r>
            <a:endParaRPr lang="ru-RU" sz="40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8650" y="2419643"/>
            <a:ext cx="7886700" cy="13434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/>
              <a:t>Файл </a:t>
            </a:r>
            <a:r>
              <a:rPr lang="ru-RU" sz="4800" b="1" dirty="0" smtClean="0">
                <a:solidFill>
                  <a:srgbClr val="00B050"/>
                </a:solidFill>
              </a:rPr>
              <a:t>«Компьютерные сети»</a:t>
            </a:r>
            <a:endParaRPr lang="ru-RU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70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572132" y="1571612"/>
            <a:ext cx="453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л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3438" y="157161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>
                <a:solidFill>
                  <a:srgbClr val="C00000"/>
                </a:solidFill>
              </a:rPr>
              <a:t>й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7620" y="1571612"/>
            <a:ext cx="437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8926" y="1571612"/>
            <a:ext cx="556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Ф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Декодируй зашифрованное слово. Вспомни, что оно означает. Дай определение.</a:t>
            </a:r>
            <a:endParaRPr lang="ru-RU" sz="3200" b="1" dirty="0"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108" t="21787" r="64867" b="27157"/>
          <a:stretch>
            <a:fillRect/>
          </a:stretch>
        </p:blipFill>
        <p:spPr bwMode="auto">
          <a:xfrm>
            <a:off x="2214546" y="2428868"/>
            <a:ext cx="478634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643050"/>
            <a:ext cx="62508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643050"/>
            <a:ext cx="62508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643050"/>
            <a:ext cx="62508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1643050"/>
            <a:ext cx="62508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428596" y="2214554"/>
            <a:ext cx="8358246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00826" y="1643050"/>
            <a:ext cx="12502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- это…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071538" y="4071942"/>
            <a:ext cx="2143140" cy="1928826"/>
            <a:chOff x="1142976" y="2428868"/>
            <a:chExt cx="2143140" cy="1928826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142976" y="2428868"/>
              <a:ext cx="2143140" cy="192882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785918" y="2928934"/>
              <a:ext cx="714372" cy="714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TextBox 17"/>
          <p:cNvSpPr txBox="1"/>
          <p:nvPr/>
        </p:nvSpPr>
        <p:spPr>
          <a:xfrm>
            <a:off x="1142976" y="5286388"/>
            <a:ext cx="1855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Акварель</a:t>
            </a:r>
            <a:r>
              <a:rPr lang="en-US" sz="2000" b="1" dirty="0" smtClean="0">
                <a:solidFill>
                  <a:srgbClr val="002060"/>
                </a:solidFill>
              </a:rPr>
              <a:t>. bmp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43372" y="4286256"/>
            <a:ext cx="185738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9"/>
          <a:srcRect l="26666" t="33577" r="30000" b="9999"/>
          <a:stretch>
            <a:fillRect/>
          </a:stretch>
        </p:blipFill>
        <p:spPr bwMode="auto">
          <a:xfrm>
            <a:off x="6786578" y="4357694"/>
            <a:ext cx="1500187" cy="130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6715140" y="5357826"/>
            <a:ext cx="1454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Песня</a:t>
            </a:r>
            <a:r>
              <a:rPr lang="en-US" sz="2000" b="1" dirty="0" smtClean="0">
                <a:solidFill>
                  <a:srgbClr val="002060"/>
                </a:solidFill>
              </a:rPr>
              <a:t>. mp3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2214546" y="2285992"/>
            <a:ext cx="4518053" cy="2143140"/>
            <a:chOff x="2214546" y="2285992"/>
            <a:chExt cx="4518053" cy="214314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286116" y="2285992"/>
              <a:ext cx="3446483" cy="928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3" name="Прямая со стрелкой 22"/>
            <p:cNvCxnSpPr/>
            <p:nvPr/>
          </p:nvCxnSpPr>
          <p:spPr>
            <a:xfrm rot="10800000" flipV="1">
              <a:off x="2214546" y="3214686"/>
              <a:ext cx="1500198" cy="121444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 rot="5400000">
              <a:off x="4393405" y="3821909"/>
              <a:ext cx="107157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7" name="Прямая со стрелкой 26"/>
          <p:cNvCxnSpPr/>
          <p:nvPr/>
        </p:nvCxnSpPr>
        <p:spPr>
          <a:xfrm>
            <a:off x="5786446" y="3214686"/>
            <a:ext cx="1357322" cy="10715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2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Подбери слово по смыслу. </a:t>
            </a:r>
            <a:br>
              <a:rPr lang="ru-RU" sz="3600" b="1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600" b="1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Дай определение словосочетанию.</a:t>
            </a:r>
            <a:endParaRPr lang="ru-RU" sz="3600" b="1" dirty="0"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357298"/>
            <a:ext cx="7115196" cy="11144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Файловая __________ 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356" y="5000636"/>
            <a:ext cx="21470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система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9322" y="5072074"/>
            <a:ext cx="29578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программа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4143380"/>
            <a:ext cx="16169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папка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00892" y="4143380"/>
            <a:ext cx="15623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книга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0430" y="4143380"/>
            <a:ext cx="24305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картинка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8478" y="1357298"/>
            <a:ext cx="19055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-   это…</a:t>
            </a:r>
            <a:endParaRPr lang="ru-RU" sz="4400" b="1" dirty="0">
              <a:solidFill>
                <a:srgbClr val="002060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500166" y="2357430"/>
            <a:ext cx="6092866" cy="4114886"/>
            <a:chOff x="1643042" y="1142984"/>
            <a:chExt cx="6664370" cy="4614952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00496" y="1142984"/>
              <a:ext cx="3446483" cy="928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4" name="Группа 64"/>
            <p:cNvGrpSpPr/>
            <p:nvPr/>
          </p:nvGrpSpPr>
          <p:grpSpPr>
            <a:xfrm>
              <a:off x="1643042" y="1857364"/>
              <a:ext cx="6664370" cy="3900572"/>
              <a:chOff x="1643042" y="1857364"/>
              <a:chExt cx="6664370" cy="3900572"/>
            </a:xfrm>
          </p:grpSpPr>
          <p:pic>
            <p:nvPicPr>
              <p:cNvPr id="15" name="Picture 1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071670" y="3571876"/>
                <a:ext cx="781054" cy="7100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 r="33213" b="91088"/>
              <a:stretch>
                <a:fillRect/>
              </a:stretch>
            </p:blipFill>
            <p:spPr bwMode="auto">
              <a:xfrm>
                <a:off x="3786182" y="2500306"/>
                <a:ext cx="3143272" cy="450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714876" y="4572008"/>
                <a:ext cx="714372" cy="714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9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928794" y="4572008"/>
                <a:ext cx="817251" cy="785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19" name="Прямая соединительная линия 18"/>
              <p:cNvCxnSpPr/>
              <p:nvPr/>
            </p:nvCxnSpPr>
            <p:spPr>
              <a:xfrm rot="10800000">
                <a:off x="6357950" y="4071942"/>
                <a:ext cx="714380" cy="35719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 rot="5400000" flipH="1" flipV="1">
                <a:off x="2178827" y="4393413"/>
                <a:ext cx="357190" cy="1588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pic>
            <p:nvPicPr>
              <p:cNvPr id="21" name="Picture 1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715008" y="3500438"/>
                <a:ext cx="781054" cy="7100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2" name="Picture 14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143768" y="4286256"/>
                <a:ext cx="838204" cy="7620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2786050" y="3786190"/>
                <a:ext cx="8851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002060"/>
                    </a:solidFill>
                  </a:rPr>
                  <a:t>Записи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286248" y="5286388"/>
                <a:ext cx="18557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2060"/>
                    </a:solidFill>
                  </a:rPr>
                  <a:t>Акварель</a:t>
                </a:r>
                <a:r>
                  <a:rPr lang="en-US" sz="2000" b="1" dirty="0" smtClean="0">
                    <a:solidFill>
                      <a:srgbClr val="002060"/>
                    </a:solidFill>
                  </a:rPr>
                  <a:t>. bmp</a:t>
                </a:r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072330" y="5000636"/>
                <a:ext cx="12350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2060"/>
                    </a:solidFill>
                  </a:rPr>
                  <a:t>Лето</a:t>
                </a:r>
                <a:r>
                  <a:rPr lang="en-US" sz="2000" b="1" dirty="0" smtClean="0">
                    <a:solidFill>
                      <a:srgbClr val="002060"/>
                    </a:solidFill>
                  </a:rPr>
                  <a:t>. </a:t>
                </a:r>
                <a:r>
                  <a:rPr lang="en-US" sz="2000" b="1" dirty="0" err="1" smtClean="0">
                    <a:solidFill>
                      <a:srgbClr val="002060"/>
                    </a:solidFill>
                  </a:rPr>
                  <a:t>png</a:t>
                </a:r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643042" y="5357826"/>
                <a:ext cx="16060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2060"/>
                    </a:solidFill>
                  </a:rPr>
                  <a:t>Мой кот</a:t>
                </a:r>
                <a:r>
                  <a:rPr lang="en-US" sz="2000" b="1" dirty="0" smtClean="0">
                    <a:solidFill>
                      <a:srgbClr val="002060"/>
                    </a:solidFill>
                  </a:rPr>
                  <a:t>.doc</a:t>
                </a:r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  <p:pic>
            <p:nvPicPr>
              <p:cNvPr id="27" name="Picture 1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929058" y="2357430"/>
                <a:ext cx="928694" cy="844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28" name="Прямая соединительная линия 27"/>
              <p:cNvCxnSpPr/>
              <p:nvPr/>
            </p:nvCxnSpPr>
            <p:spPr>
              <a:xfrm rot="5400000">
                <a:off x="4144166" y="2142322"/>
                <a:ext cx="571504" cy="1588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 rot="10800000">
                <a:off x="4572000" y="3071810"/>
                <a:ext cx="1214445" cy="500064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 flipV="1">
                <a:off x="5214942" y="4143380"/>
                <a:ext cx="428628" cy="35719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 rot="10800000" flipV="1">
                <a:off x="2786050" y="3214686"/>
                <a:ext cx="1285884" cy="500066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6500826" y="3643314"/>
                <a:ext cx="10102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002060"/>
                    </a:solidFill>
                  </a:rPr>
                  <a:t>Рисунки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668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31336 -0.526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0" y="-2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/>
          <p:cNvSpPr/>
          <p:nvPr/>
        </p:nvSpPr>
        <p:spPr>
          <a:xfrm>
            <a:off x="6286512" y="2285992"/>
            <a:ext cx="2143140" cy="19288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690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Чем отличается файл от файловой системы?</a:t>
            </a:r>
            <a:endParaRPr lang="ru-RU" sz="3600" b="1" dirty="0"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2786058"/>
            <a:ext cx="714372" cy="71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TextBox 69"/>
          <p:cNvSpPr txBox="1"/>
          <p:nvPr/>
        </p:nvSpPr>
        <p:spPr>
          <a:xfrm>
            <a:off x="6429388" y="3571876"/>
            <a:ext cx="1855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Акварель</a:t>
            </a:r>
            <a:r>
              <a:rPr lang="en-US" sz="2000" b="1" dirty="0" smtClean="0">
                <a:solidFill>
                  <a:srgbClr val="002060"/>
                </a:solidFill>
              </a:rPr>
              <a:t>. bmp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14480" y="1357298"/>
            <a:ext cx="2244269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Файловая система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86578" y="1357298"/>
            <a:ext cx="774571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Файл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571472" y="2000240"/>
            <a:ext cx="4857784" cy="3357586"/>
            <a:chOff x="1643042" y="1142984"/>
            <a:chExt cx="6664370" cy="4614952"/>
          </a:xfrm>
        </p:grpSpPr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00496" y="1142984"/>
              <a:ext cx="3446483" cy="928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3" name="Группа 64"/>
            <p:cNvGrpSpPr/>
            <p:nvPr/>
          </p:nvGrpSpPr>
          <p:grpSpPr>
            <a:xfrm>
              <a:off x="1643042" y="1857364"/>
              <a:ext cx="6664370" cy="3900572"/>
              <a:chOff x="1643042" y="1857364"/>
              <a:chExt cx="6664370" cy="3900572"/>
            </a:xfrm>
          </p:grpSpPr>
          <p:pic>
            <p:nvPicPr>
              <p:cNvPr id="34" name="Picture 1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071670" y="3571876"/>
                <a:ext cx="781054" cy="7100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5" name="Picture 3"/>
              <p:cNvPicPr>
                <a:picLocks noChangeAspect="1" noChangeArrowheads="1"/>
              </p:cNvPicPr>
              <p:nvPr/>
            </p:nvPicPr>
            <p:blipFill>
              <a:blip r:embed="rId5"/>
              <a:srcRect r="33213" b="91088"/>
              <a:stretch>
                <a:fillRect/>
              </a:stretch>
            </p:blipFill>
            <p:spPr bwMode="auto">
              <a:xfrm>
                <a:off x="3786182" y="2500306"/>
                <a:ext cx="3143272" cy="450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" name="Picture 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714876" y="4572008"/>
                <a:ext cx="714372" cy="714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" name="Picture 9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928794" y="4572008"/>
                <a:ext cx="817251" cy="785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38" name="Прямая соединительная линия 37"/>
              <p:cNvCxnSpPr/>
              <p:nvPr/>
            </p:nvCxnSpPr>
            <p:spPr>
              <a:xfrm rot="10800000">
                <a:off x="6357950" y="4071942"/>
                <a:ext cx="714380" cy="35719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 rot="5400000" flipH="1" flipV="1">
                <a:off x="2178827" y="4393413"/>
                <a:ext cx="357190" cy="1588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pic>
            <p:nvPicPr>
              <p:cNvPr id="40" name="Picture 1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715008" y="3500438"/>
                <a:ext cx="781054" cy="7100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1" name="Picture 14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143768" y="4286256"/>
                <a:ext cx="838204" cy="7620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2786050" y="3786190"/>
                <a:ext cx="8851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002060"/>
                    </a:solidFill>
                  </a:rPr>
                  <a:t>Записи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286248" y="5286388"/>
                <a:ext cx="18557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2060"/>
                    </a:solidFill>
                  </a:rPr>
                  <a:t>Акварель</a:t>
                </a:r>
                <a:r>
                  <a:rPr lang="en-US" sz="2000" b="1" dirty="0" smtClean="0">
                    <a:solidFill>
                      <a:srgbClr val="002060"/>
                    </a:solidFill>
                  </a:rPr>
                  <a:t>. bmp</a:t>
                </a:r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072330" y="5000636"/>
                <a:ext cx="12350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2060"/>
                    </a:solidFill>
                  </a:rPr>
                  <a:t>Лето</a:t>
                </a:r>
                <a:r>
                  <a:rPr lang="en-US" sz="2000" b="1" dirty="0" smtClean="0">
                    <a:solidFill>
                      <a:srgbClr val="002060"/>
                    </a:solidFill>
                  </a:rPr>
                  <a:t>. </a:t>
                </a:r>
                <a:r>
                  <a:rPr lang="en-US" sz="2000" b="1" dirty="0" err="1" smtClean="0">
                    <a:solidFill>
                      <a:srgbClr val="002060"/>
                    </a:solidFill>
                  </a:rPr>
                  <a:t>png</a:t>
                </a:r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643042" y="5357826"/>
                <a:ext cx="16060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2060"/>
                    </a:solidFill>
                  </a:rPr>
                  <a:t>Мой кот</a:t>
                </a:r>
                <a:r>
                  <a:rPr lang="en-US" sz="2000" b="1" dirty="0" smtClean="0">
                    <a:solidFill>
                      <a:srgbClr val="002060"/>
                    </a:solidFill>
                  </a:rPr>
                  <a:t>.doc</a:t>
                </a:r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  <p:pic>
            <p:nvPicPr>
              <p:cNvPr id="72" name="Picture 1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929058" y="2357430"/>
                <a:ext cx="928694" cy="844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73" name="Прямая соединительная линия 72"/>
              <p:cNvCxnSpPr/>
              <p:nvPr/>
            </p:nvCxnSpPr>
            <p:spPr>
              <a:xfrm rot="5400000">
                <a:off x="4144166" y="2142322"/>
                <a:ext cx="571504" cy="1588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4" name="Прямая соединительная линия 73"/>
              <p:cNvCxnSpPr/>
              <p:nvPr/>
            </p:nvCxnSpPr>
            <p:spPr>
              <a:xfrm rot="10800000">
                <a:off x="4572000" y="3071810"/>
                <a:ext cx="1214445" cy="500064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5" name="Прямая соединительная линия 74"/>
              <p:cNvCxnSpPr/>
              <p:nvPr/>
            </p:nvCxnSpPr>
            <p:spPr>
              <a:xfrm flipV="1">
                <a:off x="5214942" y="4143380"/>
                <a:ext cx="428628" cy="35719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6" name="Прямая соединительная линия 75"/>
              <p:cNvCxnSpPr/>
              <p:nvPr/>
            </p:nvCxnSpPr>
            <p:spPr>
              <a:xfrm rot="10800000" flipV="1">
                <a:off x="2786050" y="3214686"/>
                <a:ext cx="1285884" cy="500066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77" name="TextBox 76"/>
              <p:cNvSpPr txBox="1"/>
              <p:nvPr/>
            </p:nvSpPr>
            <p:spPr>
              <a:xfrm>
                <a:off x="6500826" y="3643314"/>
                <a:ext cx="10102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002060"/>
                    </a:solidFill>
                  </a:rPr>
                  <a:t>Рисунки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997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 descr="C:\Documents and Settings\nata\Рабочий стол\comput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57364"/>
            <a:ext cx="285752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28588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Как ты думаешь, что надо сделать, чтобы передать файл на другой компьютер?</a:t>
            </a:r>
            <a:r>
              <a:rPr lang="ru-RU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endParaRPr lang="ru-RU" dirty="0"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248" y="2357430"/>
            <a:ext cx="785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</a:rPr>
              <a:t>?</a:t>
            </a:r>
            <a:endParaRPr lang="ru-RU" sz="9600" b="1" dirty="0">
              <a:solidFill>
                <a:srgbClr val="C0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214554"/>
            <a:ext cx="714372" cy="71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928662" y="2928934"/>
            <a:ext cx="17145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Акварель</a:t>
            </a:r>
            <a:r>
              <a:rPr lang="en-US" b="1" dirty="0" smtClean="0">
                <a:solidFill>
                  <a:srgbClr val="002060"/>
                </a:solidFill>
              </a:rPr>
              <a:t>. bmp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3" name="Picture 9" descr="C:\Documents and Settings\nata\Рабочий стол\comput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857364"/>
            <a:ext cx="285752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Двойная стрелка влево/вправо 13"/>
          <p:cNvSpPr/>
          <p:nvPr/>
        </p:nvSpPr>
        <p:spPr>
          <a:xfrm>
            <a:off x="2928926" y="3000372"/>
            <a:ext cx="3357586" cy="2143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2214554"/>
            <a:ext cx="714372" cy="71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357950" y="2928934"/>
            <a:ext cx="17145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Акварель</a:t>
            </a:r>
            <a:r>
              <a:rPr lang="en-US" b="1" dirty="0" smtClean="0">
                <a:solidFill>
                  <a:srgbClr val="002060"/>
                </a:solidFill>
              </a:rPr>
              <a:t>. bmp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0" y="142852"/>
            <a:ext cx="9144000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3600" b="1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Вставь пропущенные буквы и узнаешь, как называется  такое соединение компьютеров.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85852" y="4786322"/>
            <a:ext cx="71322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err="1" smtClean="0">
                <a:solidFill>
                  <a:srgbClr val="002060"/>
                </a:solidFill>
              </a:rPr>
              <a:t>К__мпьют__рная</a:t>
            </a:r>
            <a:r>
              <a:rPr lang="ru-RU" sz="5400" b="1" dirty="0" smtClean="0">
                <a:solidFill>
                  <a:srgbClr val="002060"/>
                </a:solidFill>
              </a:rPr>
              <a:t> </a:t>
            </a:r>
            <a:r>
              <a:rPr lang="ru-RU" sz="5400" b="1" dirty="0" err="1" smtClean="0">
                <a:solidFill>
                  <a:srgbClr val="002060"/>
                </a:solidFill>
              </a:rPr>
              <a:t>с__ть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0" y="428604"/>
            <a:ext cx="914400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8000" b="1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Тема урока: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85852" y="4857760"/>
            <a:ext cx="70201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«Компьютерная  сеть»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30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1" grpId="0" animBg="1"/>
      <p:bldP spid="14" grpId="0" animBg="1"/>
      <p:bldP spid="16" grpId="0" animBg="1"/>
      <p:bldP spid="17" grpId="0"/>
      <p:bldP spid="17" grpId="1"/>
      <p:bldP spid="18" grpId="0"/>
      <p:bldP spid="18" grpId="1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500034" y="285728"/>
            <a:ext cx="822960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3600" b="1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О цели урока узнай в учебнике на с. 88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http://my-shop.ru/_files/product/3/130/1293427.jpg"/>
          <p:cNvPicPr>
            <a:picLocks noChangeAspect="1" noChangeArrowheads="1"/>
          </p:cNvPicPr>
          <p:nvPr/>
        </p:nvPicPr>
        <p:blipFill>
          <a:blip r:embed="rId2"/>
          <a:srcRect l="39759" t="30844"/>
          <a:stretch>
            <a:fillRect/>
          </a:stretch>
        </p:blipFill>
        <p:spPr bwMode="auto">
          <a:xfrm>
            <a:off x="2714612" y="1428736"/>
            <a:ext cx="3857652" cy="4930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668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Пронумеруй компьютеры данной сети? Сколько их?</a:t>
            </a:r>
            <a:endParaRPr lang="ru-RU" sz="3600" b="1" dirty="0"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0" y="2071678"/>
            <a:ext cx="9144000" cy="4175140"/>
            <a:chOff x="0" y="1397000"/>
            <a:chExt cx="9144000" cy="4175140"/>
          </a:xfrm>
        </p:grpSpPr>
        <p:graphicFrame>
          <p:nvGraphicFramePr>
            <p:cNvPr id="4" name="Схема 3"/>
            <p:cNvGraphicFramePr/>
            <p:nvPr/>
          </p:nvGraphicFramePr>
          <p:xfrm>
            <a:off x="0" y="1397000"/>
            <a:ext cx="9144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5" name="Picture 9" descr="C:\Documents and Settings\nata\Рабочий стол\computer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4282" y="2786058"/>
              <a:ext cx="1214446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 descr="C:\Documents and Settings\nata\Рабочий стол\computer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86050" y="2786058"/>
              <a:ext cx="1214446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9" descr="C:\Documents and Settings\nata\Рабочий стол\computer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14942" y="2714620"/>
              <a:ext cx="1214446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9" descr="C:\Documents and Settings\nata\Рабочий стол\computer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643834" y="2714620"/>
              <a:ext cx="1214446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285720" y="4643446"/>
              <a:ext cx="1285884" cy="85725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714612" y="4714884"/>
              <a:ext cx="1285884" cy="85725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214942" y="4714884"/>
              <a:ext cx="1285884" cy="85725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572396" y="4714884"/>
              <a:ext cx="1285884" cy="85725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Заголовок 1"/>
          <p:cNvSpPr txBox="1">
            <a:spLocks/>
          </p:cNvSpPr>
          <p:nvPr/>
        </p:nvSpPr>
        <p:spPr>
          <a:xfrm>
            <a:off x="214282" y="214290"/>
            <a:ext cx="8229600" cy="1368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Внимательно </a:t>
            </a:r>
            <a:r>
              <a:rPr lang="ru-RU" sz="3600" b="1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 рассмотри класс, в котором ты находишься. А сколько там компьютеров в сети?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642910" y="2000240"/>
            <a:ext cx="7858180" cy="4214842"/>
            <a:chOff x="642910" y="2000240"/>
            <a:chExt cx="7858180" cy="4214842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642910" y="2357430"/>
              <a:ext cx="1714512" cy="2143140"/>
              <a:chOff x="571472" y="2428868"/>
              <a:chExt cx="1714512" cy="2143140"/>
            </a:xfrm>
          </p:grpSpPr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571472" y="2428868"/>
                <a:ext cx="1714512" cy="2143140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7" name="Picture 9" descr="C:\Documents and Settings\nata\Рабочий стол\computer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857224" y="2857496"/>
                <a:ext cx="1214446" cy="1214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9" name="Группа 18"/>
            <p:cNvGrpSpPr/>
            <p:nvPr/>
          </p:nvGrpSpPr>
          <p:grpSpPr>
            <a:xfrm>
              <a:off x="6786578" y="2428868"/>
              <a:ext cx="1714512" cy="2143140"/>
              <a:chOff x="571472" y="2428868"/>
              <a:chExt cx="1714512" cy="2143140"/>
            </a:xfrm>
          </p:grpSpPr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571472" y="2428868"/>
                <a:ext cx="1714512" cy="2143140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1" name="Picture 9" descr="C:\Documents and Settings\nata\Рабочий стол\computer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857224" y="2857496"/>
                <a:ext cx="1214446" cy="1214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2" name="TextBox 21"/>
            <p:cNvSpPr txBox="1"/>
            <p:nvPr/>
          </p:nvSpPr>
          <p:spPr>
            <a:xfrm>
              <a:off x="3143240" y="3071810"/>
              <a:ext cx="297549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 smtClean="0">
                  <a:solidFill>
                    <a:srgbClr val="C00000"/>
                  </a:solidFill>
                </a:rPr>
                <a:t>……………….</a:t>
              </a:r>
              <a:endParaRPr lang="ru-RU" sz="4800" b="1" dirty="0">
                <a:solidFill>
                  <a:srgbClr val="C0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14810" y="2000240"/>
              <a:ext cx="75533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600" dirty="0" smtClean="0">
                  <a:solidFill>
                    <a:srgbClr val="C00000"/>
                  </a:solidFill>
                </a:rPr>
                <a:t>?</a:t>
              </a:r>
              <a:endParaRPr lang="ru-RU" sz="9600" dirty="0">
                <a:solidFill>
                  <a:srgbClr val="C00000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143240" y="4857760"/>
              <a:ext cx="3071834" cy="135732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4749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011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Прочитай о компьютерной сети в учебнике на с. 89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http://my-shop.ru/_files/product/3/130/1293427.jpg"/>
          <p:cNvPicPr>
            <a:picLocks noChangeAspect="1" noChangeArrowheads="1"/>
          </p:cNvPicPr>
          <p:nvPr/>
        </p:nvPicPr>
        <p:blipFill>
          <a:blip r:embed="rId2"/>
          <a:srcRect l="39759" t="30844"/>
          <a:stretch>
            <a:fillRect/>
          </a:stretch>
        </p:blipFill>
        <p:spPr bwMode="auto">
          <a:xfrm>
            <a:off x="2714612" y="1428736"/>
            <a:ext cx="3857652" cy="4930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98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358346" cy="135729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Рассмотри рисунок. Назови дополнительные устройства, которые  можно подключить к компьютерной сети.</a:t>
            </a:r>
            <a:endParaRPr lang="ru-RU" sz="2800" b="1" dirty="0"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214422"/>
          <a:ext cx="8929718" cy="564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9" descr="C:\Documents and Settings\nata\Рабочий стол\compute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496" y="1500174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C:\Documents and Settings\nata\Рабочий стол\compute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3000372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C:\Documents and Settings\nata\Рабочий стол\compute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4942" y="5429264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C:\Documents and Settings\nata\Рабочий стол\compute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7356" y="3071810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C:\Documents and Settings\nata\Рабочий стол\compute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71736" y="5357826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://it-cifra.com.ua/wp-content/uploads/2012/12/printe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7620" y="3071810"/>
            <a:ext cx="1357322" cy="1005229"/>
          </a:xfrm>
          <a:prstGeom prst="rect">
            <a:avLst/>
          </a:prstGeom>
          <a:noFill/>
        </p:spPr>
      </p:pic>
      <p:pic>
        <p:nvPicPr>
          <p:cNvPr id="17412" name="Picture 4" descr="http://www.pollit.ru/goods/1993/f120806805d79bc217a0e1ea4d86c3b6.jpg"/>
          <p:cNvPicPr>
            <a:picLocks noChangeAspect="1" noChangeArrowheads="1"/>
          </p:cNvPicPr>
          <p:nvPr/>
        </p:nvPicPr>
        <p:blipFill>
          <a:blip r:embed="rId10" cstate="print"/>
          <a:srcRect t="10683" b="14448"/>
          <a:stretch>
            <a:fillRect/>
          </a:stretch>
        </p:blipFill>
        <p:spPr bwMode="auto">
          <a:xfrm>
            <a:off x="4429124" y="4036410"/>
            <a:ext cx="1383298" cy="1035664"/>
          </a:xfrm>
          <a:prstGeom prst="rect">
            <a:avLst/>
          </a:prstGeom>
          <a:noFill/>
        </p:spPr>
      </p:pic>
      <p:pic>
        <p:nvPicPr>
          <p:cNvPr id="17414" name="Picture 6" descr="http://deshevshe.net.ua/img/upload/scanner_mustek_photo1_207807789616.jpg"/>
          <p:cNvPicPr>
            <a:picLocks noChangeAspect="1" noChangeArrowheads="1"/>
          </p:cNvPicPr>
          <p:nvPr/>
        </p:nvPicPr>
        <p:blipFill>
          <a:blip r:embed="rId11"/>
          <a:srcRect l="9375" t="23438" r="11874" b="17968"/>
          <a:stretch>
            <a:fillRect/>
          </a:stretch>
        </p:blipFill>
        <p:spPr bwMode="auto">
          <a:xfrm>
            <a:off x="3000364" y="4071942"/>
            <a:ext cx="1440191" cy="857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327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393</Words>
  <Application>Microsoft Office PowerPoint</Application>
  <PresentationFormat>Экран (4:3)</PresentationFormat>
  <Paragraphs>106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Повторение</vt:lpstr>
      <vt:lpstr>Декодируй зашифрованное слово. Вспомни, что оно означает. Дай определение.</vt:lpstr>
      <vt:lpstr>Подбери слово по смыслу.   Дай определение словосочетанию.</vt:lpstr>
      <vt:lpstr>Чем отличается файл от файловой системы?</vt:lpstr>
      <vt:lpstr> Как ты думаешь, что надо сделать, чтобы передать файл на другой компьютер? </vt:lpstr>
      <vt:lpstr> О цели урока узнай в учебнике на с. 88</vt:lpstr>
      <vt:lpstr>Пронумеруй компьютеры данной сети? Сколько их?</vt:lpstr>
      <vt:lpstr>Презентация PowerPoint</vt:lpstr>
      <vt:lpstr>Рассмотри рисунок. Назови дополнительные устройства, которые  можно подключить к компьютерной сети.</vt:lpstr>
      <vt:lpstr>Прочитай и запомни:</vt:lpstr>
      <vt:lpstr>Расшифруй ребус и узнаешь название главного компьютера в локальной сети.</vt:lpstr>
      <vt:lpstr>Прочитай и запомни:</vt:lpstr>
      <vt:lpstr>Выбери из списка действия(услуги), которые доступны всем компьютерам в локальной сети</vt:lpstr>
      <vt:lpstr>Подумай, какая  компьютерная сеть самая большая в мире?</vt:lpstr>
      <vt:lpstr>Выбери из списка действия, которые можно выполнить в сети Интернет.</vt:lpstr>
      <vt:lpstr>Прочитай о сети Интернет в учебнике на с. 92 (1 и 2 абзац)</vt:lpstr>
      <vt:lpstr>Расставь буквы по порядку и узнаешь, какая программа нужна для работы в Интернете.</vt:lpstr>
      <vt:lpstr>Самое важное:</vt:lpstr>
      <vt:lpstr>Работа за компьютером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вале</cp:lastModifiedBy>
  <cp:revision>105</cp:revision>
  <dcterms:created xsi:type="dcterms:W3CDTF">2014-11-21T11:00:06Z</dcterms:created>
  <dcterms:modified xsi:type="dcterms:W3CDTF">2020-05-20T04:54:39Z</dcterms:modified>
</cp:coreProperties>
</file>