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61" r:id="rId8"/>
    <p:sldId id="272" r:id="rId9"/>
    <p:sldId id="285" r:id="rId10"/>
    <p:sldId id="276" r:id="rId11"/>
    <p:sldId id="281" r:id="rId12"/>
    <p:sldId id="282" r:id="rId13"/>
    <p:sldId id="283" r:id="rId14"/>
    <p:sldId id="284" r:id="rId15"/>
    <p:sldId id="274" r:id="rId16"/>
    <p:sldId id="275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301" autoAdjust="0"/>
  </p:normalViewPr>
  <p:slideViewPr>
    <p:cSldViewPr>
      <p:cViewPr>
        <p:scale>
          <a:sx n="70" d="100"/>
          <a:sy n="70" d="100"/>
        </p:scale>
        <p:origin x="-130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87;&#1086;&#1088;&#1090;&#1092;&#1086;&#1083;&#1080;&#1086;/&#1084;&#1072;&#1090;&#1077;&#1084;&#1072;&#1090;&#1080;&#1082;&#1072;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40466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Бюджетное профессиональное образовательное учреждение Республики Алтай « Горно- Алтайский педагогический колледж»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456922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Портфолио</a:t>
            </a:r>
          </a:p>
          <a:p>
            <a:pPr algn="ctr"/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студентки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40 группы</a:t>
            </a:r>
          </a:p>
          <a:p>
            <a:pPr algn="ctr"/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Ярославкиной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Кристины Сергеевны</a:t>
            </a:r>
          </a:p>
        </p:txBody>
      </p:sp>
    </p:spTree>
    <p:extLst>
      <p:ext uri="{BB962C8B-B14F-4D97-AF65-F5344CB8AC3E}">
        <p14:creationId xmlns:p14="http://schemas.microsoft.com/office/powerpoint/2010/main" val="69081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период обучения в колледже мною пройдены виды практики: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Психолого-педагогическая практика.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Летняя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оздоровительная практика.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Практика пробных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уроков.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Первые дни ребенка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2" t="10448" r="49337" b="13806"/>
          <a:stretch/>
        </p:blipFill>
        <p:spPr bwMode="auto">
          <a:xfrm rot="16200000">
            <a:off x="3109307" y="1651333"/>
            <a:ext cx="2448274" cy="758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152" y="116632"/>
            <a:ext cx="8270304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Характеристика по прохождению летней оздоровительной практики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3" t="14055" r="46924" b="20598"/>
          <a:stretch/>
        </p:blipFill>
        <p:spPr bwMode="auto">
          <a:xfrm>
            <a:off x="2195736" y="1323833"/>
            <a:ext cx="3888432" cy="540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9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184" y="404664"/>
            <a:ext cx="7467600" cy="724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в общее дело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67"/>
          <a:stretch/>
        </p:blipFill>
        <p:spPr>
          <a:xfrm>
            <a:off x="4643689" y="1745739"/>
            <a:ext cx="3961078" cy="2969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5"/>
          <a:stretch/>
        </p:blipFill>
        <p:spPr>
          <a:xfrm>
            <a:off x="467544" y="1745739"/>
            <a:ext cx="3960440" cy="2978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7544" y="4941168"/>
            <a:ext cx="3752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 мая 2016г.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Республиканском хоре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9667" y="4941168"/>
            <a:ext cx="244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 апреля 2016 г.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субботник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92280" y="2442833"/>
            <a:ext cx="766999" cy="14902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22310" y="2442833"/>
            <a:ext cx="180020" cy="1440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2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в общее дело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5" r="18216"/>
          <a:stretch/>
        </p:blipFill>
        <p:spPr>
          <a:xfrm>
            <a:off x="467544" y="1772816"/>
            <a:ext cx="3812655" cy="3003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3" t="17965" r="9384" b="336"/>
          <a:stretch/>
        </p:blipFill>
        <p:spPr>
          <a:xfrm>
            <a:off x="4572000" y="1759204"/>
            <a:ext cx="3889612" cy="3003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85735" y="4947576"/>
            <a:ext cx="382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 апреля 2016 год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Восхождение на гору Комсомолку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947575"/>
            <a:ext cx="3097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Октябрь 2015 год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Восхождение на гору Тугая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42961" y="2695826"/>
            <a:ext cx="315503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27584" y="2276872"/>
            <a:ext cx="504056" cy="5629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3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766" y="332656"/>
            <a:ext cx="7467600" cy="72494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в общее дело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4128458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4921789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2015 год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отделенческом мероприятие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66" y="1619465"/>
            <a:ext cx="4128458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606566" y="4921789"/>
            <a:ext cx="4128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Ноябрь 2017 год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к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общеколеджному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мероприятию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87824" y="1952836"/>
            <a:ext cx="936104" cy="24482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91092" y="3167637"/>
            <a:ext cx="348151" cy="3088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48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в общее дело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8" b="12455"/>
          <a:stretch/>
        </p:blipFill>
        <p:spPr>
          <a:xfrm>
            <a:off x="361740" y="1792600"/>
            <a:ext cx="4032449" cy="3004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4996974"/>
            <a:ext cx="4396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 октября 2016 год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в акции «Мы против наркотиков»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1" t="15938" r="14537"/>
          <a:stretch/>
        </p:blipFill>
        <p:spPr>
          <a:xfrm>
            <a:off x="4554053" y="1792600"/>
            <a:ext cx="4033022" cy="3004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6419" y="499697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Октябрь 2016 год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Поздравление классного руководителя и заведующей школьно - русским отделением с днем учителя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5809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Отзывы одногруппников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0" t="21282" r="41155" b="16045"/>
          <a:stretch/>
        </p:blipFill>
        <p:spPr bwMode="auto">
          <a:xfrm>
            <a:off x="270542" y="4969800"/>
            <a:ext cx="1604182" cy="165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4993121"/>
            <a:ext cx="6505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«Кристина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очень добрая и отзывчивая девушка, хорошая подруга отличная мама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4549" y="6161182"/>
            <a:ext cx="2510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Казанина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Елена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35493" r="50380" b="18517"/>
          <a:stretch/>
        </p:blipFill>
        <p:spPr bwMode="auto">
          <a:xfrm>
            <a:off x="270542" y="3062100"/>
            <a:ext cx="1595090" cy="162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2987154"/>
            <a:ext cx="6505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«Кристина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добрый, общительный человек. Готова всегда прийти на помощь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поддержать.»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" t="8358" r="9988" b="41248"/>
          <a:stretch/>
        </p:blipFill>
        <p:spPr>
          <a:xfrm>
            <a:off x="270542" y="1242863"/>
            <a:ext cx="1604182" cy="15862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9651" y="1261227"/>
            <a:ext cx="6497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«Добрая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умная и хорошая девушка. Всегда поддержит и поможет. Ответственная и общительная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4549" y="2367464"/>
            <a:ext cx="2357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Вибе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Антонина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4549" y="4229388"/>
            <a:ext cx="295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Оксана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Ульчиекова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5760640" cy="5760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69103"/>
            <a:ext cx="7467600" cy="724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Мои жизненные планы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2202246" y="5537585"/>
            <a:ext cx="88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семья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2694383" y="5875209"/>
            <a:ext cx="166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3961002" y="5547469"/>
            <a:ext cx="97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5164480" y="5547469"/>
            <a:ext cx="9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5502408" y="5845297"/>
            <a:ext cx="167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путешествия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1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358114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00174"/>
            <a:ext cx="10287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69902" y="1500174"/>
            <a:ext cx="846274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Я, студентка 40 группы,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педагогического колледжа.</a:t>
            </a:r>
            <a:r>
              <a:rPr lang="ru-RU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чусь по специальности «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44.02.02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Преподавание в начальных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классах»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учитель начальных классов. Моя деятельность осуществляется на практике пробных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у</a:t>
            </a:r>
            <a:r>
              <a:rPr lang="ru-RU" sz="24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роков.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За время учебы составила главную цель своей деятельности: </a:t>
            </a:r>
            <a:r>
              <a:rPr lang="ru-RU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риентирование в современном научном представлении мира, находить </a:t>
            </a:r>
            <a:r>
              <a:rPr lang="ru-RU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 обрабатывать </a:t>
            </a:r>
            <a:r>
              <a:rPr lang="ru-RU" sz="24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необходимую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информацию</a:t>
            </a:r>
            <a:r>
              <a:rPr lang="ru-RU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применять полученные знания</a:t>
            </a:r>
            <a:r>
              <a:rPr lang="ru-RU" sz="2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на практике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, взаимодействовать с окружающей средой, людьми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техникой.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414" y="238290"/>
            <a:ext cx="642970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Самоанализ  </a:t>
            </a:r>
            <a:r>
              <a:rPr lang="ru-RU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педагогической</a:t>
            </a:r>
          </a:p>
          <a:p>
            <a:pPr lvl="0" algn="ctr"/>
            <a:r>
              <a:rPr lang="ru-RU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деятельности</a:t>
            </a: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12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467600" cy="5908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сведения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897" y="1615551"/>
            <a:ext cx="4608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рождения: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28 марта 1999 год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рождения: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Алтайский край,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Троицкий район, село Троицкое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обучения по образовательной программе: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01.09.2015г - 30.06.2020г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Специальность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44.02.02  Преподавание в начальных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классах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жизненный девиз: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Всегда улыбайтесь! Кому-то искренне, а кому-то на зло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1" t="25338" r="49001" b="28210"/>
          <a:stretch/>
        </p:blipFill>
        <p:spPr bwMode="auto">
          <a:xfrm>
            <a:off x="5004048" y="1691990"/>
            <a:ext cx="3694586" cy="4556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8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успеваемости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0125" y="908720"/>
            <a:ext cx="7467600" cy="5161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курс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2" t="13246" r="53112" b="13060"/>
          <a:stretch/>
        </p:blipFill>
        <p:spPr bwMode="auto">
          <a:xfrm rot="16200000">
            <a:off x="2764163" y="1702336"/>
            <a:ext cx="2528330" cy="756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6" t="14693" r="52622" b="13853"/>
          <a:stretch/>
        </p:blipFill>
        <p:spPr bwMode="auto">
          <a:xfrm rot="16200000">
            <a:off x="3589221" y="-916812"/>
            <a:ext cx="2466678" cy="755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4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успеваемости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44227" y="980728"/>
            <a:ext cx="7467600" cy="5161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курс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9" t="17537" r="51959" b="12313"/>
          <a:stretch/>
        </p:blipFill>
        <p:spPr bwMode="auto">
          <a:xfrm rot="16200000">
            <a:off x="3455825" y="-999440"/>
            <a:ext cx="2494252" cy="775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9" t="14133" r="50839" b="12173"/>
          <a:stretch/>
        </p:blipFill>
        <p:spPr bwMode="auto">
          <a:xfrm rot="16200000">
            <a:off x="2928146" y="1544463"/>
            <a:ext cx="2397485" cy="775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4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успеваемости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5161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курс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3" t="12313" r="49861" b="12127"/>
          <a:stretch/>
        </p:blipFill>
        <p:spPr bwMode="auto">
          <a:xfrm rot="16200000">
            <a:off x="3884249" y="-779793"/>
            <a:ext cx="2292541" cy="725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9" t="12080" r="50000" b="12734"/>
          <a:stretch/>
        </p:blipFill>
        <p:spPr bwMode="auto">
          <a:xfrm rot="16200000">
            <a:off x="2753442" y="1772598"/>
            <a:ext cx="2393916" cy="725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4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успеваемости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5161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курс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8" t="13245" r="50910" b="12687"/>
          <a:stretch/>
        </p:blipFill>
        <p:spPr bwMode="auto">
          <a:xfrm rot="16200000">
            <a:off x="3095837" y="-460441"/>
            <a:ext cx="2592288" cy="84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4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648" y="476672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Учебная деятельность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809754" y="1662312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поощерения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0" t="17351" r="53057" b="13862"/>
          <a:stretch/>
        </p:blipFill>
        <p:spPr bwMode="auto">
          <a:xfrm rot="16200000">
            <a:off x="2193538" y="22099"/>
            <a:ext cx="4464496" cy="774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9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176" y="404664"/>
            <a:ext cx="7467600" cy="6529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урока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52928" cy="23042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Дата: 10.12.2019г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Класс: 4 «в»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Учитель: Степанищева Н.В.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Методист: Карачарова М.С.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Предмет: Математика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УМК: Школа России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урока: Умножение и его свойства. Умножение на 0 и 1.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501008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 построен по требованиям ФГОС. Учитель использовал современные технологии. Материал соответствует возрастным особенностям и программе. Наблюдается связь изучаемого материала с ранее пройденным. В общении с детьми педагог доброжелателен объясняет материал урока спокойно.</a:t>
            </a:r>
          </a:p>
          <a:p>
            <a:pPr indent="450850"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 использует эффективно, однако имеют место случаи снижения учебной работы, возникающие из-за необходимости дополнительных объяснений при смене типов заданий.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932" y="6178663"/>
            <a:ext cx="2821670" cy="4001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Разработка урока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4749" y="6023029"/>
            <a:ext cx="2255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провела: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Степанищева Н.В.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7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деятельность</a:t>
            </a: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4" t="11567" r="50490" b="13433"/>
          <a:stretch/>
        </p:blipFill>
        <p:spPr bwMode="auto">
          <a:xfrm rot="16200000">
            <a:off x="3186449" y="-298016"/>
            <a:ext cx="2598952" cy="803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790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558</TotalTime>
  <Words>461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Презентация PowerPoint</vt:lpstr>
      <vt:lpstr>Общие сведения</vt:lpstr>
      <vt:lpstr>Информация об успеваемости</vt:lpstr>
      <vt:lpstr>Информация об успеваемости</vt:lpstr>
      <vt:lpstr>Информация об успеваемости</vt:lpstr>
      <vt:lpstr>Информация об успеваемости</vt:lpstr>
      <vt:lpstr>Учебная деятельность</vt:lpstr>
      <vt:lpstr>Анализ урока</vt:lpstr>
      <vt:lpstr>Научная деятельность</vt:lpstr>
      <vt:lpstr>За период обучения в колледже мною пройдены виды практики: </vt:lpstr>
      <vt:lpstr>Характеристика по прохождению летней оздоровительной практики</vt:lpstr>
      <vt:lpstr>Вклад в общее дело</vt:lpstr>
      <vt:lpstr>Вклад в общее дело</vt:lpstr>
      <vt:lpstr>Вклад в общее дело</vt:lpstr>
      <vt:lpstr>Вклад в общее дело</vt:lpstr>
      <vt:lpstr>Отзывы одногруппников</vt:lpstr>
      <vt:lpstr>Мои жизненные планы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вале</cp:lastModifiedBy>
  <cp:revision>47</cp:revision>
  <dcterms:created xsi:type="dcterms:W3CDTF">2020-02-18T09:40:18Z</dcterms:created>
  <dcterms:modified xsi:type="dcterms:W3CDTF">2020-03-24T12:02:09Z</dcterms:modified>
</cp:coreProperties>
</file>